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23"/>
  </p:notesMasterIdLst>
  <p:sldIdLst>
    <p:sldId id="269" r:id="rId2"/>
    <p:sldId id="270" r:id="rId3"/>
    <p:sldId id="258" r:id="rId4"/>
    <p:sldId id="307" r:id="rId5"/>
    <p:sldId id="286" r:id="rId6"/>
    <p:sldId id="290" r:id="rId7"/>
    <p:sldId id="299" r:id="rId8"/>
    <p:sldId id="300" r:id="rId9"/>
    <p:sldId id="288" r:id="rId10"/>
    <p:sldId id="259" r:id="rId11"/>
    <p:sldId id="292" r:id="rId12"/>
    <p:sldId id="303" r:id="rId13"/>
    <p:sldId id="280" r:id="rId14"/>
    <p:sldId id="283" r:id="rId15"/>
    <p:sldId id="302" r:id="rId16"/>
    <p:sldId id="284" r:id="rId17"/>
    <p:sldId id="285" r:id="rId18"/>
    <p:sldId id="297" r:id="rId19"/>
    <p:sldId id="298" r:id="rId20"/>
    <p:sldId id="272" r:id="rId21"/>
    <p:sldId id="274" r:id="rId2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E82E0-0760-44B9-A20D-1EAADCD2E049}" v="493" dt="2025-02-06T19:16:56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21" autoAdjust="0"/>
    <p:restoredTop sz="80753" autoAdjust="0"/>
  </p:normalViewPr>
  <p:slideViewPr>
    <p:cSldViewPr snapToGrid="0">
      <p:cViewPr varScale="1">
        <p:scale>
          <a:sx n="63" d="100"/>
          <a:sy n="63" d="100"/>
        </p:scale>
        <p:origin x="5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cker, Neepa H" userId="6c03c32b-528b-4a3d-a5ee-64c445bf7a14" providerId="ADAL" clId="{02AE82E0-0760-44B9-A20D-1EAADCD2E049}"/>
    <pc:docChg chg="undo redo custSel addSld delSld modSld sldOrd">
      <pc:chgData name="Thacker, Neepa H" userId="6c03c32b-528b-4a3d-a5ee-64c445bf7a14" providerId="ADAL" clId="{02AE82E0-0760-44B9-A20D-1EAADCD2E049}" dt="2025-02-06T20:01:37.122" v="2161" actId="20577"/>
      <pc:docMkLst>
        <pc:docMk/>
      </pc:docMkLst>
      <pc:sldChg chg="modSp mod modNotesTx">
        <pc:chgData name="Thacker, Neepa H" userId="6c03c32b-528b-4a3d-a5ee-64c445bf7a14" providerId="ADAL" clId="{02AE82E0-0760-44B9-A20D-1EAADCD2E049}" dt="2025-02-05T23:00:54.367" v="1932" actId="20577"/>
        <pc:sldMkLst>
          <pc:docMk/>
          <pc:sldMk cId="3763747571" sldId="258"/>
        </pc:sldMkLst>
        <pc:spChg chg="mod">
          <ac:chgData name="Thacker, Neepa H" userId="6c03c32b-528b-4a3d-a5ee-64c445bf7a14" providerId="ADAL" clId="{02AE82E0-0760-44B9-A20D-1EAADCD2E049}" dt="2025-02-05T23:00:54.367" v="1932" actId="20577"/>
          <ac:spMkLst>
            <pc:docMk/>
            <pc:sldMk cId="3763747571" sldId="258"/>
            <ac:spMk id="2" creationId="{DFA24DF9-AB43-DC93-068E-01A7003C569F}"/>
          </ac:spMkLst>
        </pc:spChg>
      </pc:sldChg>
      <pc:sldChg chg="delSp modSp mod modNotesTx">
        <pc:chgData name="Thacker, Neepa H" userId="6c03c32b-528b-4a3d-a5ee-64c445bf7a14" providerId="ADAL" clId="{02AE82E0-0760-44B9-A20D-1EAADCD2E049}" dt="2025-02-06T19:15:41.814" v="2100" actId="20577"/>
        <pc:sldMkLst>
          <pc:docMk/>
          <pc:sldMk cId="1532637663" sldId="259"/>
        </pc:sldMkLst>
        <pc:spChg chg="mod">
          <ac:chgData name="Thacker, Neepa H" userId="6c03c32b-528b-4a3d-a5ee-64c445bf7a14" providerId="ADAL" clId="{02AE82E0-0760-44B9-A20D-1EAADCD2E049}" dt="2025-02-05T22:00:49.552" v="824" actId="20577"/>
          <ac:spMkLst>
            <pc:docMk/>
            <pc:sldMk cId="1532637663" sldId="259"/>
            <ac:spMk id="11" creationId="{DE74A4EF-4E55-E265-4FE3-6ECC2FC6C38C}"/>
          </ac:spMkLst>
        </pc:spChg>
        <pc:spChg chg="mod">
          <ac:chgData name="Thacker, Neepa H" userId="6c03c32b-528b-4a3d-a5ee-64c445bf7a14" providerId="ADAL" clId="{02AE82E0-0760-44B9-A20D-1EAADCD2E049}" dt="2025-02-06T19:15:41.814" v="2100" actId="20577"/>
          <ac:spMkLst>
            <pc:docMk/>
            <pc:sldMk cId="1532637663" sldId="259"/>
            <ac:spMk id="13" creationId="{F8510C69-30FB-ADBA-0E83-F1BDEF3F2083}"/>
          </ac:spMkLst>
        </pc:spChg>
        <pc:spChg chg="del">
          <ac:chgData name="Thacker, Neepa H" userId="6c03c32b-528b-4a3d-a5ee-64c445bf7a14" providerId="ADAL" clId="{02AE82E0-0760-44B9-A20D-1EAADCD2E049}" dt="2025-02-05T22:01:15.079" v="825" actId="478"/>
          <ac:spMkLst>
            <pc:docMk/>
            <pc:sldMk cId="1532637663" sldId="259"/>
            <ac:spMk id="15" creationId="{F13CB965-F3A6-A2FF-A693-2F5F1A268FCC}"/>
          </ac:spMkLst>
        </pc:spChg>
      </pc:sldChg>
      <pc:sldChg chg="addSp delSp modSp del mod ord modNotesTx">
        <pc:chgData name="Thacker, Neepa H" userId="6c03c32b-528b-4a3d-a5ee-64c445bf7a14" providerId="ADAL" clId="{02AE82E0-0760-44B9-A20D-1EAADCD2E049}" dt="2025-02-06T19:23:48.514" v="2148" actId="47"/>
        <pc:sldMkLst>
          <pc:docMk/>
          <pc:sldMk cId="2335150768" sldId="261"/>
        </pc:sldMkLst>
        <pc:spChg chg="del mod">
          <ac:chgData name="Thacker, Neepa H" userId="6c03c32b-528b-4a3d-a5ee-64c445bf7a14" providerId="ADAL" clId="{02AE82E0-0760-44B9-A20D-1EAADCD2E049}" dt="2025-02-06T19:17:06.386" v="2146" actId="478"/>
          <ac:spMkLst>
            <pc:docMk/>
            <pc:sldMk cId="2335150768" sldId="261"/>
            <ac:spMk id="2" creationId="{D8D73AB4-F1C3-BEF4-129F-511D4C909416}"/>
          </ac:spMkLst>
        </pc:spChg>
        <pc:spChg chg="del mod">
          <ac:chgData name="Thacker, Neepa H" userId="6c03c32b-528b-4a3d-a5ee-64c445bf7a14" providerId="ADAL" clId="{02AE82E0-0760-44B9-A20D-1EAADCD2E049}" dt="2025-02-05T20:57:52.229" v="8" actId="478"/>
          <ac:spMkLst>
            <pc:docMk/>
            <pc:sldMk cId="2335150768" sldId="261"/>
            <ac:spMk id="3" creationId="{C24935DB-2ACD-6BCD-CD26-481E281F4836}"/>
          </ac:spMkLst>
        </pc:spChg>
        <pc:spChg chg="add del mod">
          <ac:chgData name="Thacker, Neepa H" userId="6c03c32b-528b-4a3d-a5ee-64c445bf7a14" providerId="ADAL" clId="{02AE82E0-0760-44B9-A20D-1EAADCD2E049}" dt="2025-02-06T19:17:32.414" v="2147" actId="478"/>
          <ac:spMkLst>
            <pc:docMk/>
            <pc:sldMk cId="2335150768" sldId="261"/>
            <ac:spMk id="6" creationId="{85BC4E2A-C6A4-60F2-0961-25B94A617494}"/>
          </ac:spMkLst>
        </pc:spChg>
        <pc:picChg chg="mod">
          <ac:chgData name="Thacker, Neepa H" userId="6c03c32b-528b-4a3d-a5ee-64c445bf7a14" providerId="ADAL" clId="{02AE82E0-0760-44B9-A20D-1EAADCD2E049}" dt="2025-02-06T19:07:14.034" v="2090" actId="1076"/>
          <ac:picMkLst>
            <pc:docMk/>
            <pc:sldMk cId="2335150768" sldId="261"/>
            <ac:picMk id="4" creationId="{65FB6EFC-2327-34E5-B8EF-1C4103A07C09}"/>
          </ac:picMkLst>
        </pc:picChg>
      </pc:sldChg>
      <pc:sldChg chg="del">
        <pc:chgData name="Thacker, Neepa H" userId="6c03c32b-528b-4a3d-a5ee-64c445bf7a14" providerId="ADAL" clId="{02AE82E0-0760-44B9-A20D-1EAADCD2E049}" dt="2025-02-05T22:53:38.125" v="1834" actId="47"/>
        <pc:sldMkLst>
          <pc:docMk/>
          <pc:sldMk cId="409279612" sldId="264"/>
        </pc:sldMkLst>
      </pc:sldChg>
      <pc:sldChg chg="modSp mod">
        <pc:chgData name="Thacker, Neepa H" userId="6c03c32b-528b-4a3d-a5ee-64c445bf7a14" providerId="ADAL" clId="{02AE82E0-0760-44B9-A20D-1EAADCD2E049}" dt="2025-02-05T20:57:16.562" v="4" actId="948"/>
        <pc:sldMkLst>
          <pc:docMk/>
          <pc:sldMk cId="1860676584" sldId="269"/>
        </pc:sldMkLst>
        <pc:spChg chg="mod">
          <ac:chgData name="Thacker, Neepa H" userId="6c03c32b-528b-4a3d-a5ee-64c445bf7a14" providerId="ADAL" clId="{02AE82E0-0760-44B9-A20D-1EAADCD2E049}" dt="2025-02-05T20:57:16.562" v="4" actId="948"/>
          <ac:spMkLst>
            <pc:docMk/>
            <pc:sldMk cId="1860676584" sldId="269"/>
            <ac:spMk id="5" creationId="{61328DDD-A9EE-3BAD-C4E6-C96EC8502F90}"/>
          </ac:spMkLst>
        </pc:spChg>
      </pc:sldChg>
      <pc:sldChg chg="delSp modSp mod modNotesTx">
        <pc:chgData name="Thacker, Neepa H" userId="6c03c32b-528b-4a3d-a5ee-64c445bf7a14" providerId="ADAL" clId="{02AE82E0-0760-44B9-A20D-1EAADCD2E049}" dt="2025-02-05T20:57:32.526" v="5" actId="948"/>
        <pc:sldMkLst>
          <pc:docMk/>
          <pc:sldMk cId="2880485736" sldId="270"/>
        </pc:sldMkLst>
        <pc:spChg chg="mod">
          <ac:chgData name="Thacker, Neepa H" userId="6c03c32b-528b-4a3d-a5ee-64c445bf7a14" providerId="ADAL" clId="{02AE82E0-0760-44B9-A20D-1EAADCD2E049}" dt="2025-02-05T20:57:32.526" v="5" actId="948"/>
          <ac:spMkLst>
            <pc:docMk/>
            <pc:sldMk cId="2880485736" sldId="270"/>
            <ac:spMk id="11" creationId="{3A3F6BF3-F4AF-4BC1-E9D9-B60E3443696B}"/>
          </ac:spMkLst>
        </pc:spChg>
        <pc:spChg chg="del">
          <ac:chgData name="Thacker, Neepa H" userId="6c03c32b-528b-4a3d-a5ee-64c445bf7a14" providerId="ADAL" clId="{02AE82E0-0760-44B9-A20D-1EAADCD2E049}" dt="2025-02-05T20:56:13.932" v="0" actId="478"/>
          <ac:spMkLst>
            <pc:docMk/>
            <pc:sldMk cId="2880485736" sldId="270"/>
            <ac:spMk id="21" creationId="{407A9282-D092-C705-57B7-B4152039B5AA}"/>
          </ac:spMkLst>
        </pc:spChg>
      </pc:sldChg>
      <pc:sldChg chg="addSp modSp mod">
        <pc:chgData name="Thacker, Neepa H" userId="6c03c32b-528b-4a3d-a5ee-64c445bf7a14" providerId="ADAL" clId="{02AE82E0-0760-44B9-A20D-1EAADCD2E049}" dt="2025-02-05T22:53:25.266" v="1832" actId="14100"/>
        <pc:sldMkLst>
          <pc:docMk/>
          <pc:sldMk cId="4275047188" sldId="272"/>
        </pc:sldMkLst>
        <pc:spChg chg="mod">
          <ac:chgData name="Thacker, Neepa H" userId="6c03c32b-528b-4a3d-a5ee-64c445bf7a14" providerId="ADAL" clId="{02AE82E0-0760-44B9-A20D-1EAADCD2E049}" dt="2025-02-05T22:42:08.200" v="1635" actId="1076"/>
          <ac:spMkLst>
            <pc:docMk/>
            <pc:sldMk cId="4275047188" sldId="272"/>
            <ac:spMk id="2" creationId="{DFA24DF9-AB43-DC93-068E-01A7003C569F}"/>
          </ac:spMkLst>
        </pc:spChg>
        <pc:spChg chg="mod">
          <ac:chgData name="Thacker, Neepa H" userId="6c03c32b-528b-4a3d-a5ee-64c445bf7a14" providerId="ADAL" clId="{02AE82E0-0760-44B9-A20D-1EAADCD2E049}" dt="2025-02-05T22:42:14.706" v="1636" actId="1076"/>
          <ac:spMkLst>
            <pc:docMk/>
            <pc:sldMk cId="4275047188" sldId="272"/>
            <ac:spMk id="3" creationId="{B13A8A49-0947-A4BB-B341-3A136596A18E}"/>
          </ac:spMkLst>
        </pc:spChg>
        <pc:spChg chg="add mod">
          <ac:chgData name="Thacker, Neepa H" userId="6c03c32b-528b-4a3d-a5ee-64c445bf7a14" providerId="ADAL" clId="{02AE82E0-0760-44B9-A20D-1EAADCD2E049}" dt="2025-02-05T22:53:25.266" v="1832" actId="14100"/>
          <ac:spMkLst>
            <pc:docMk/>
            <pc:sldMk cId="4275047188" sldId="272"/>
            <ac:spMk id="7" creationId="{AD82269C-30BD-8370-A7C2-6C04474CAE31}"/>
          </ac:spMkLst>
        </pc:spChg>
      </pc:sldChg>
      <pc:sldChg chg="addSp delSp modSp del mod ord modShow">
        <pc:chgData name="Thacker, Neepa H" userId="6c03c32b-528b-4a3d-a5ee-64c445bf7a14" providerId="ADAL" clId="{02AE82E0-0760-44B9-A20D-1EAADCD2E049}" dt="2025-02-05T22:53:36.036" v="1833" actId="47"/>
        <pc:sldMkLst>
          <pc:docMk/>
          <pc:sldMk cId="1266676973" sldId="273"/>
        </pc:sldMkLst>
        <pc:spChg chg="del">
          <ac:chgData name="Thacker, Neepa H" userId="6c03c32b-528b-4a3d-a5ee-64c445bf7a14" providerId="ADAL" clId="{02AE82E0-0760-44B9-A20D-1EAADCD2E049}" dt="2025-02-05T22:38:30.237" v="1526" actId="478"/>
          <ac:spMkLst>
            <pc:docMk/>
            <pc:sldMk cId="1266676973" sldId="273"/>
            <ac:spMk id="3" creationId="{B13A8A49-0947-A4BB-B341-3A136596A18E}"/>
          </ac:spMkLst>
        </pc:spChg>
        <pc:spChg chg="add del mod">
          <ac:chgData name="Thacker, Neepa H" userId="6c03c32b-528b-4a3d-a5ee-64c445bf7a14" providerId="ADAL" clId="{02AE82E0-0760-44B9-A20D-1EAADCD2E049}" dt="2025-02-05T22:41:34.123" v="1630" actId="21"/>
          <ac:spMkLst>
            <pc:docMk/>
            <pc:sldMk cId="1266676973" sldId="273"/>
            <ac:spMk id="7" creationId="{AD82269C-30BD-8370-A7C2-6C04474CAE31}"/>
          </ac:spMkLst>
        </pc:spChg>
      </pc:sldChg>
      <pc:sldChg chg="modSp mod">
        <pc:chgData name="Thacker, Neepa H" userId="6c03c32b-528b-4a3d-a5ee-64c445bf7a14" providerId="ADAL" clId="{02AE82E0-0760-44B9-A20D-1EAADCD2E049}" dt="2025-02-05T22:21:05.004" v="1218" actId="14100"/>
        <pc:sldMkLst>
          <pc:docMk/>
          <pc:sldMk cId="1094039393" sldId="274"/>
        </pc:sldMkLst>
        <pc:spChg chg="mod">
          <ac:chgData name="Thacker, Neepa H" userId="6c03c32b-528b-4a3d-a5ee-64c445bf7a14" providerId="ADAL" clId="{02AE82E0-0760-44B9-A20D-1EAADCD2E049}" dt="2025-02-05T22:21:05.004" v="1218" actId="14100"/>
          <ac:spMkLst>
            <pc:docMk/>
            <pc:sldMk cId="1094039393" sldId="274"/>
            <ac:spMk id="4" creationId="{09D58FBE-609C-1426-881C-DF0C7C086EB4}"/>
          </ac:spMkLst>
        </pc:spChg>
      </pc:sldChg>
      <pc:sldChg chg="modSp mod modNotesTx">
        <pc:chgData name="Thacker, Neepa H" userId="6c03c32b-528b-4a3d-a5ee-64c445bf7a14" providerId="ADAL" clId="{02AE82E0-0760-44B9-A20D-1EAADCD2E049}" dt="2025-02-05T22:58:10.155" v="1910" actId="27107"/>
        <pc:sldMkLst>
          <pc:docMk/>
          <pc:sldMk cId="1228880790" sldId="280"/>
        </pc:sldMkLst>
        <pc:spChg chg="mod">
          <ac:chgData name="Thacker, Neepa H" userId="6c03c32b-528b-4a3d-a5ee-64c445bf7a14" providerId="ADAL" clId="{02AE82E0-0760-44B9-A20D-1EAADCD2E049}" dt="2025-02-05T22:58:10.155" v="1910" actId="27107"/>
          <ac:spMkLst>
            <pc:docMk/>
            <pc:sldMk cId="1228880790" sldId="280"/>
            <ac:spMk id="9" creationId="{B41EA8DB-F40F-5824-862F-E03BDC05FCFC}"/>
          </ac:spMkLst>
        </pc:spChg>
      </pc:sldChg>
      <pc:sldChg chg="delSp modSp mod modNotesTx">
        <pc:chgData name="Thacker, Neepa H" userId="6c03c32b-528b-4a3d-a5ee-64c445bf7a14" providerId="ADAL" clId="{02AE82E0-0760-44B9-A20D-1EAADCD2E049}" dt="2025-02-06T20:01:37.122" v="2161" actId="20577"/>
        <pc:sldMkLst>
          <pc:docMk/>
          <pc:sldMk cId="192051157" sldId="283"/>
        </pc:sldMkLst>
        <pc:spChg chg="mod">
          <ac:chgData name="Thacker, Neepa H" userId="6c03c32b-528b-4a3d-a5ee-64c445bf7a14" providerId="ADAL" clId="{02AE82E0-0760-44B9-A20D-1EAADCD2E049}" dt="2025-02-06T20:01:37.122" v="2161" actId="20577"/>
          <ac:spMkLst>
            <pc:docMk/>
            <pc:sldMk cId="192051157" sldId="283"/>
            <ac:spMk id="13" creationId="{F8510C69-30FB-ADBA-0E83-F1BDEF3F2083}"/>
          </ac:spMkLst>
        </pc:spChg>
        <pc:spChg chg="del mod">
          <ac:chgData name="Thacker, Neepa H" userId="6c03c32b-528b-4a3d-a5ee-64c445bf7a14" providerId="ADAL" clId="{02AE82E0-0760-44B9-A20D-1EAADCD2E049}" dt="2025-02-05T22:16:55.635" v="1130" actId="478"/>
          <ac:spMkLst>
            <pc:docMk/>
            <pc:sldMk cId="192051157" sldId="283"/>
            <ac:spMk id="15" creationId="{F13CB965-F3A6-A2FF-A693-2F5F1A268FCC}"/>
          </ac:spMkLst>
        </pc:spChg>
      </pc:sldChg>
      <pc:sldChg chg="modSp mod modNotesTx">
        <pc:chgData name="Thacker, Neepa H" userId="6c03c32b-528b-4a3d-a5ee-64c445bf7a14" providerId="ADAL" clId="{02AE82E0-0760-44B9-A20D-1EAADCD2E049}" dt="2025-02-05T22:58:27.329" v="1912" actId="20577"/>
        <pc:sldMkLst>
          <pc:docMk/>
          <pc:sldMk cId="4129397595" sldId="284"/>
        </pc:sldMkLst>
        <pc:spChg chg="mod">
          <ac:chgData name="Thacker, Neepa H" userId="6c03c32b-528b-4a3d-a5ee-64c445bf7a14" providerId="ADAL" clId="{02AE82E0-0760-44B9-A20D-1EAADCD2E049}" dt="2025-02-05T22:58:27.329" v="1912" actId="20577"/>
          <ac:spMkLst>
            <pc:docMk/>
            <pc:sldMk cId="4129397595" sldId="284"/>
            <ac:spMk id="9" creationId="{B41EA8DB-F40F-5824-862F-E03BDC05FCFC}"/>
          </ac:spMkLst>
        </pc:spChg>
      </pc:sldChg>
      <pc:sldChg chg="delSp modSp mod modNotesTx">
        <pc:chgData name="Thacker, Neepa H" userId="6c03c32b-528b-4a3d-a5ee-64c445bf7a14" providerId="ADAL" clId="{02AE82E0-0760-44B9-A20D-1EAADCD2E049}" dt="2025-02-06T19:16:30.255" v="2138" actId="20577"/>
        <pc:sldMkLst>
          <pc:docMk/>
          <pc:sldMk cId="1096423530" sldId="285"/>
        </pc:sldMkLst>
        <pc:spChg chg="mod">
          <ac:chgData name="Thacker, Neepa H" userId="6c03c32b-528b-4a3d-a5ee-64c445bf7a14" providerId="ADAL" clId="{02AE82E0-0760-44B9-A20D-1EAADCD2E049}" dt="2025-02-06T19:16:30.255" v="2138" actId="20577"/>
          <ac:spMkLst>
            <pc:docMk/>
            <pc:sldMk cId="1096423530" sldId="285"/>
            <ac:spMk id="13" creationId="{F8510C69-30FB-ADBA-0E83-F1BDEF3F2083}"/>
          </ac:spMkLst>
        </pc:spChg>
        <pc:spChg chg="del">
          <ac:chgData name="Thacker, Neepa H" userId="6c03c32b-528b-4a3d-a5ee-64c445bf7a14" providerId="ADAL" clId="{02AE82E0-0760-44B9-A20D-1EAADCD2E049}" dt="2025-02-05T22:17:37.239" v="1135" actId="478"/>
          <ac:spMkLst>
            <pc:docMk/>
            <pc:sldMk cId="1096423530" sldId="285"/>
            <ac:spMk id="15" creationId="{F13CB965-F3A6-A2FF-A693-2F5F1A268FCC}"/>
          </ac:spMkLst>
        </pc:spChg>
      </pc:sldChg>
      <pc:sldChg chg="modSp mod modNotesTx">
        <pc:chgData name="Thacker, Neepa H" userId="6c03c32b-528b-4a3d-a5ee-64c445bf7a14" providerId="ADAL" clId="{02AE82E0-0760-44B9-A20D-1EAADCD2E049}" dt="2025-02-05T22:59:45.602" v="1919" actId="20577"/>
        <pc:sldMkLst>
          <pc:docMk/>
          <pc:sldMk cId="736431397" sldId="286"/>
        </pc:sldMkLst>
        <pc:spChg chg="mod">
          <ac:chgData name="Thacker, Neepa H" userId="6c03c32b-528b-4a3d-a5ee-64c445bf7a14" providerId="ADAL" clId="{02AE82E0-0760-44B9-A20D-1EAADCD2E049}" dt="2025-02-05T22:59:45.602" v="1919" actId="20577"/>
          <ac:spMkLst>
            <pc:docMk/>
            <pc:sldMk cId="736431397" sldId="286"/>
            <ac:spMk id="2" creationId="{41583618-0D71-3333-062E-11BCD857228E}"/>
          </ac:spMkLst>
        </pc:spChg>
      </pc:sldChg>
      <pc:sldChg chg="modSp mod">
        <pc:chgData name="Thacker, Neepa H" userId="6c03c32b-528b-4a3d-a5ee-64c445bf7a14" providerId="ADAL" clId="{02AE82E0-0760-44B9-A20D-1EAADCD2E049}" dt="2025-02-05T22:57:21.453" v="1904" actId="20577"/>
        <pc:sldMkLst>
          <pc:docMk/>
          <pc:sldMk cId="931406069" sldId="288"/>
        </pc:sldMkLst>
        <pc:spChg chg="mod">
          <ac:chgData name="Thacker, Neepa H" userId="6c03c32b-528b-4a3d-a5ee-64c445bf7a14" providerId="ADAL" clId="{02AE82E0-0760-44B9-A20D-1EAADCD2E049}" dt="2025-02-05T22:57:21.453" v="1904" actId="20577"/>
          <ac:spMkLst>
            <pc:docMk/>
            <pc:sldMk cId="931406069" sldId="288"/>
            <ac:spMk id="5" creationId="{9DA324CA-B5FF-BBF9-BAEF-E58AE1460997}"/>
          </ac:spMkLst>
        </pc:spChg>
      </pc:sldChg>
      <pc:sldChg chg="addSp delSp modSp mod">
        <pc:chgData name="Thacker, Neepa H" userId="6c03c32b-528b-4a3d-a5ee-64c445bf7a14" providerId="ADAL" clId="{02AE82E0-0760-44B9-A20D-1EAADCD2E049}" dt="2025-02-05T22:50:56.694" v="1797" actId="255"/>
        <pc:sldMkLst>
          <pc:docMk/>
          <pc:sldMk cId="3468201838" sldId="290"/>
        </pc:sldMkLst>
        <pc:spChg chg="del mod">
          <ac:chgData name="Thacker, Neepa H" userId="6c03c32b-528b-4a3d-a5ee-64c445bf7a14" providerId="ADAL" clId="{02AE82E0-0760-44B9-A20D-1EAADCD2E049}" dt="2025-02-05T21:33:31.396" v="476" actId="478"/>
          <ac:spMkLst>
            <pc:docMk/>
            <pc:sldMk cId="3468201838" sldId="290"/>
            <ac:spMk id="2" creationId="{AB665CC9-A672-20A0-9E0A-F1D07F666BE1}"/>
          </ac:spMkLst>
        </pc:spChg>
        <pc:spChg chg="add del mod">
          <ac:chgData name="Thacker, Neepa H" userId="6c03c32b-528b-4a3d-a5ee-64c445bf7a14" providerId="ADAL" clId="{02AE82E0-0760-44B9-A20D-1EAADCD2E049}" dt="2025-02-05T21:33:33.441" v="477" actId="478"/>
          <ac:spMkLst>
            <pc:docMk/>
            <pc:sldMk cId="3468201838" sldId="290"/>
            <ac:spMk id="6" creationId="{3D787DE0-3563-6E70-EAB0-E222021D6B99}"/>
          </ac:spMkLst>
        </pc:spChg>
        <pc:spChg chg="mod">
          <ac:chgData name="Thacker, Neepa H" userId="6c03c32b-528b-4a3d-a5ee-64c445bf7a14" providerId="ADAL" clId="{02AE82E0-0760-44B9-A20D-1EAADCD2E049}" dt="2025-02-05T22:50:56.694" v="1797" actId="255"/>
          <ac:spMkLst>
            <pc:docMk/>
            <pc:sldMk cId="3468201838" sldId="290"/>
            <ac:spMk id="7" creationId="{8F745E25-8E26-DCC0-C530-36F1199A38F6}"/>
          </ac:spMkLst>
        </pc:spChg>
        <pc:graphicFrameChg chg="mod modGraphic">
          <ac:chgData name="Thacker, Neepa H" userId="6c03c32b-528b-4a3d-a5ee-64c445bf7a14" providerId="ADAL" clId="{02AE82E0-0760-44B9-A20D-1EAADCD2E049}" dt="2025-02-05T21:49:24.486" v="711" actId="14734"/>
          <ac:graphicFrameMkLst>
            <pc:docMk/>
            <pc:sldMk cId="3468201838" sldId="290"/>
            <ac:graphicFrameMk id="5" creationId="{ADE6FB04-5F4C-190B-A550-25422CAD6434}"/>
          </ac:graphicFrameMkLst>
        </pc:graphicFrameChg>
      </pc:sldChg>
      <pc:sldChg chg="addSp delSp modSp del mod">
        <pc:chgData name="Thacker, Neepa H" userId="6c03c32b-528b-4a3d-a5ee-64c445bf7a14" providerId="ADAL" clId="{02AE82E0-0760-44B9-A20D-1EAADCD2E049}" dt="2025-02-05T21:29:18.308" v="460" actId="47"/>
        <pc:sldMkLst>
          <pc:docMk/>
          <pc:sldMk cId="1704509346" sldId="291"/>
        </pc:sldMkLst>
        <pc:spChg chg="del">
          <ac:chgData name="Thacker, Neepa H" userId="6c03c32b-528b-4a3d-a5ee-64c445bf7a14" providerId="ADAL" clId="{02AE82E0-0760-44B9-A20D-1EAADCD2E049}" dt="2025-02-05T21:15:00.746" v="267" actId="478"/>
          <ac:spMkLst>
            <pc:docMk/>
            <pc:sldMk cId="1704509346" sldId="291"/>
            <ac:spMk id="2" creationId="{19E0FE27-9B37-642C-F3DA-9B5934C5263D}"/>
          </ac:spMkLst>
        </pc:spChg>
        <pc:spChg chg="mod">
          <ac:chgData name="Thacker, Neepa H" userId="6c03c32b-528b-4a3d-a5ee-64c445bf7a14" providerId="ADAL" clId="{02AE82E0-0760-44B9-A20D-1EAADCD2E049}" dt="2025-02-05T21:16:13.546" v="278" actId="21"/>
          <ac:spMkLst>
            <pc:docMk/>
            <pc:sldMk cId="1704509346" sldId="291"/>
            <ac:spMk id="4" creationId="{CB5E30B8-4D59-DA87-C354-00E6EEE6E8E8}"/>
          </ac:spMkLst>
        </pc:spChg>
        <pc:spChg chg="mod">
          <ac:chgData name="Thacker, Neepa H" userId="6c03c32b-528b-4a3d-a5ee-64c445bf7a14" providerId="ADAL" clId="{02AE82E0-0760-44B9-A20D-1EAADCD2E049}" dt="2025-02-05T21:18:43.774" v="391" actId="12"/>
          <ac:spMkLst>
            <pc:docMk/>
            <pc:sldMk cId="1704509346" sldId="291"/>
            <ac:spMk id="6" creationId="{F93DA29A-E48D-0C61-168A-4307141FD7B6}"/>
          </ac:spMkLst>
        </pc:spChg>
        <pc:spChg chg="add del mod">
          <ac:chgData name="Thacker, Neepa H" userId="6c03c32b-528b-4a3d-a5ee-64c445bf7a14" providerId="ADAL" clId="{02AE82E0-0760-44B9-A20D-1EAADCD2E049}" dt="2025-02-05T21:15:03.036" v="268" actId="478"/>
          <ac:spMkLst>
            <pc:docMk/>
            <pc:sldMk cId="1704509346" sldId="291"/>
            <ac:spMk id="9" creationId="{336EF3C3-EBE9-42E6-B869-DCD2CEEFA7FB}"/>
          </ac:spMkLst>
        </pc:spChg>
      </pc:sldChg>
      <pc:sldChg chg="addSp delSp modSp mod">
        <pc:chgData name="Thacker, Neepa H" userId="6c03c32b-528b-4a3d-a5ee-64c445bf7a14" providerId="ADAL" clId="{02AE82E0-0760-44B9-A20D-1EAADCD2E049}" dt="2025-02-05T23:02:57.270" v="1949" actId="20577"/>
        <pc:sldMkLst>
          <pc:docMk/>
          <pc:sldMk cId="2464645512" sldId="292"/>
        </pc:sldMkLst>
        <pc:spChg chg="del">
          <ac:chgData name="Thacker, Neepa H" userId="6c03c32b-528b-4a3d-a5ee-64c445bf7a14" providerId="ADAL" clId="{02AE82E0-0760-44B9-A20D-1EAADCD2E049}" dt="2025-02-05T22:02:01.542" v="859" actId="478"/>
          <ac:spMkLst>
            <pc:docMk/>
            <pc:sldMk cId="2464645512" sldId="292"/>
            <ac:spMk id="2" creationId="{EDCB93BF-24CB-84C5-34D7-EB0EB2FA87D5}"/>
          </ac:spMkLst>
        </pc:spChg>
        <pc:spChg chg="add del">
          <ac:chgData name="Thacker, Neepa H" userId="6c03c32b-528b-4a3d-a5ee-64c445bf7a14" providerId="ADAL" clId="{02AE82E0-0760-44B9-A20D-1EAADCD2E049}" dt="2025-02-05T22:01:31.934" v="827" actId="22"/>
          <ac:spMkLst>
            <pc:docMk/>
            <pc:sldMk cId="2464645512" sldId="292"/>
            <ac:spMk id="6" creationId="{ABE6AF5F-4F35-0DDA-452E-9BF146FEEC25}"/>
          </ac:spMkLst>
        </pc:spChg>
        <pc:spChg chg="add mod">
          <ac:chgData name="Thacker, Neepa H" userId="6c03c32b-528b-4a3d-a5ee-64c445bf7a14" providerId="ADAL" clId="{02AE82E0-0760-44B9-A20D-1EAADCD2E049}" dt="2025-02-05T22:02:08.575" v="861" actId="313"/>
          <ac:spMkLst>
            <pc:docMk/>
            <pc:sldMk cId="2464645512" sldId="292"/>
            <ac:spMk id="7" creationId="{2058A5E7-8F9B-8416-D3C2-58000FBFB7C3}"/>
          </ac:spMkLst>
        </pc:spChg>
        <pc:spChg chg="add del mod">
          <ac:chgData name="Thacker, Neepa H" userId="6c03c32b-528b-4a3d-a5ee-64c445bf7a14" providerId="ADAL" clId="{02AE82E0-0760-44B9-A20D-1EAADCD2E049}" dt="2025-02-05T22:02:18.732" v="864" actId="478"/>
          <ac:spMkLst>
            <pc:docMk/>
            <pc:sldMk cId="2464645512" sldId="292"/>
            <ac:spMk id="9" creationId="{98D72B34-B699-F4E5-2C8F-EDCD5C24BD31}"/>
          </ac:spMkLst>
        </pc:spChg>
        <pc:spChg chg="add mod">
          <ac:chgData name="Thacker, Neepa H" userId="6c03c32b-528b-4a3d-a5ee-64c445bf7a14" providerId="ADAL" clId="{02AE82E0-0760-44B9-A20D-1EAADCD2E049}" dt="2025-02-05T22:09:30.197" v="970"/>
          <ac:spMkLst>
            <pc:docMk/>
            <pc:sldMk cId="2464645512" sldId="292"/>
            <ac:spMk id="10" creationId="{9C8B1996-F365-64C2-FBB1-D5EB8B2D13AC}"/>
          </ac:spMkLst>
        </pc:spChg>
        <pc:graphicFrameChg chg="mod">
          <ac:chgData name="Thacker, Neepa H" userId="6c03c32b-528b-4a3d-a5ee-64c445bf7a14" providerId="ADAL" clId="{02AE82E0-0760-44B9-A20D-1EAADCD2E049}" dt="2025-02-05T23:02:57.270" v="1949" actId="20577"/>
          <ac:graphicFrameMkLst>
            <pc:docMk/>
            <pc:sldMk cId="2464645512" sldId="292"/>
            <ac:graphicFrameMk id="5" creationId="{15AC00B2-DC10-BFF8-F193-3A3535F855E1}"/>
          </ac:graphicFrameMkLst>
        </pc:graphicFrameChg>
      </pc:sldChg>
      <pc:sldChg chg="modSp del mod">
        <pc:chgData name="Thacker, Neepa H" userId="6c03c32b-528b-4a3d-a5ee-64c445bf7a14" providerId="ADAL" clId="{02AE82E0-0760-44B9-A20D-1EAADCD2E049}" dt="2025-02-05T22:48:00.392" v="1747" actId="47"/>
        <pc:sldMkLst>
          <pc:docMk/>
          <pc:sldMk cId="1236383352" sldId="293"/>
        </pc:sldMkLst>
        <pc:spChg chg="mod">
          <ac:chgData name="Thacker, Neepa H" userId="6c03c32b-528b-4a3d-a5ee-64c445bf7a14" providerId="ADAL" clId="{02AE82E0-0760-44B9-A20D-1EAADCD2E049}" dt="2025-02-05T22:43:16.521" v="1643" actId="21"/>
          <ac:spMkLst>
            <pc:docMk/>
            <pc:sldMk cId="1236383352" sldId="293"/>
            <ac:spMk id="2" creationId="{02BE784B-E442-05AF-9F13-9DC4D70A9B79}"/>
          </ac:spMkLst>
        </pc:spChg>
        <pc:spChg chg="mod">
          <ac:chgData name="Thacker, Neepa H" userId="6c03c32b-528b-4a3d-a5ee-64c445bf7a14" providerId="ADAL" clId="{02AE82E0-0760-44B9-A20D-1EAADCD2E049}" dt="2025-02-05T22:44:01.595" v="1649" actId="2711"/>
          <ac:spMkLst>
            <pc:docMk/>
            <pc:sldMk cId="1236383352" sldId="293"/>
            <ac:spMk id="3" creationId="{87FA485F-C6E1-B9F9-C392-8552CA47B79F}"/>
          </ac:spMkLst>
        </pc:spChg>
      </pc:sldChg>
      <pc:sldChg chg="modSp del mod">
        <pc:chgData name="Thacker, Neepa H" userId="6c03c32b-528b-4a3d-a5ee-64c445bf7a14" providerId="ADAL" clId="{02AE82E0-0760-44B9-A20D-1EAADCD2E049}" dt="2025-02-05T22:25:34.477" v="1289" actId="47"/>
        <pc:sldMkLst>
          <pc:docMk/>
          <pc:sldMk cId="3940898864" sldId="295"/>
        </pc:sldMkLst>
        <pc:spChg chg="mod">
          <ac:chgData name="Thacker, Neepa H" userId="6c03c32b-528b-4a3d-a5ee-64c445bf7a14" providerId="ADAL" clId="{02AE82E0-0760-44B9-A20D-1EAADCD2E049}" dt="2025-02-05T22:23:14.281" v="1258" actId="27636"/>
          <ac:spMkLst>
            <pc:docMk/>
            <pc:sldMk cId="3940898864" sldId="295"/>
            <ac:spMk id="2" creationId="{C9075546-1F2A-CF87-FB60-CDDBC357A482}"/>
          </ac:spMkLst>
        </pc:spChg>
      </pc:sldChg>
      <pc:sldChg chg="addSp delSp modSp mod">
        <pc:chgData name="Thacker, Neepa H" userId="6c03c32b-528b-4a3d-a5ee-64c445bf7a14" providerId="ADAL" clId="{02AE82E0-0760-44B9-A20D-1EAADCD2E049}" dt="2025-02-05T23:21:20.961" v="1980" actId="20577"/>
        <pc:sldMkLst>
          <pc:docMk/>
          <pc:sldMk cId="3458977774" sldId="297"/>
        </pc:sldMkLst>
        <pc:spChg chg="del">
          <ac:chgData name="Thacker, Neepa H" userId="6c03c32b-528b-4a3d-a5ee-64c445bf7a14" providerId="ADAL" clId="{02AE82E0-0760-44B9-A20D-1EAADCD2E049}" dt="2025-02-05T22:26:44.381" v="1352" actId="478"/>
          <ac:spMkLst>
            <pc:docMk/>
            <pc:sldMk cId="3458977774" sldId="297"/>
            <ac:spMk id="2" creationId="{A4E9E563-46D6-941D-5923-55A748B23EB8}"/>
          </ac:spMkLst>
        </pc:spChg>
        <pc:spChg chg="add mod">
          <ac:chgData name="Thacker, Neepa H" userId="6c03c32b-528b-4a3d-a5ee-64c445bf7a14" providerId="ADAL" clId="{02AE82E0-0760-44B9-A20D-1EAADCD2E049}" dt="2025-02-05T22:28:00.164" v="1366" actId="27636"/>
          <ac:spMkLst>
            <pc:docMk/>
            <pc:sldMk cId="3458977774" sldId="297"/>
            <ac:spMk id="3" creationId="{05866F21-1D01-CE2B-8FEC-355D7476F7C2}"/>
          </ac:spMkLst>
        </pc:spChg>
        <pc:spChg chg="add del mod">
          <ac:chgData name="Thacker, Neepa H" userId="6c03c32b-528b-4a3d-a5ee-64c445bf7a14" providerId="ADAL" clId="{02AE82E0-0760-44B9-A20D-1EAADCD2E049}" dt="2025-02-05T22:26:47.633" v="1353" actId="478"/>
          <ac:spMkLst>
            <pc:docMk/>
            <pc:sldMk cId="3458977774" sldId="297"/>
            <ac:spMk id="7" creationId="{7D9F6651-B86F-1C0F-ACA6-8B6525F3DB8F}"/>
          </ac:spMkLst>
        </pc:spChg>
        <pc:graphicFrameChg chg="mod modGraphic">
          <ac:chgData name="Thacker, Neepa H" userId="6c03c32b-528b-4a3d-a5ee-64c445bf7a14" providerId="ADAL" clId="{02AE82E0-0760-44B9-A20D-1EAADCD2E049}" dt="2025-02-05T23:21:20.961" v="1980" actId="20577"/>
          <ac:graphicFrameMkLst>
            <pc:docMk/>
            <pc:sldMk cId="3458977774" sldId="297"/>
            <ac:graphicFrameMk id="5" creationId="{565ED423-F8B2-1A1D-92CE-21EE0611CD1B}"/>
          </ac:graphicFrameMkLst>
        </pc:graphicFrameChg>
      </pc:sldChg>
      <pc:sldChg chg="addSp delSp modSp mod">
        <pc:chgData name="Thacker, Neepa H" userId="6c03c32b-528b-4a3d-a5ee-64c445bf7a14" providerId="ADAL" clId="{02AE82E0-0760-44B9-A20D-1EAADCD2E049}" dt="2025-02-05T22:53:00.567" v="1830" actId="255"/>
        <pc:sldMkLst>
          <pc:docMk/>
          <pc:sldMk cId="2573706333" sldId="298"/>
        </pc:sldMkLst>
        <pc:spChg chg="add mod">
          <ac:chgData name="Thacker, Neepa H" userId="6c03c32b-528b-4a3d-a5ee-64c445bf7a14" providerId="ADAL" clId="{02AE82E0-0760-44B9-A20D-1EAADCD2E049}" dt="2025-02-05T22:53:00.567" v="1830" actId="255"/>
          <ac:spMkLst>
            <pc:docMk/>
            <pc:sldMk cId="2573706333" sldId="298"/>
            <ac:spMk id="2" creationId="{A66D6594-82DF-D4FC-A0FB-3582272096F5}"/>
          </ac:spMkLst>
        </pc:spChg>
        <pc:spChg chg="del mod">
          <ac:chgData name="Thacker, Neepa H" userId="6c03c32b-528b-4a3d-a5ee-64c445bf7a14" providerId="ADAL" clId="{02AE82E0-0760-44B9-A20D-1EAADCD2E049}" dt="2025-02-05T22:37:11.507" v="1518" actId="21"/>
          <ac:spMkLst>
            <pc:docMk/>
            <pc:sldMk cId="2573706333" sldId="298"/>
            <ac:spMk id="7" creationId="{A66D6594-82DF-D4FC-A0FB-3582272096F5}"/>
          </ac:spMkLst>
        </pc:spChg>
        <pc:picChg chg="mod">
          <ac:chgData name="Thacker, Neepa H" userId="6c03c32b-528b-4a3d-a5ee-64c445bf7a14" providerId="ADAL" clId="{02AE82E0-0760-44B9-A20D-1EAADCD2E049}" dt="2025-02-05T22:37:29.255" v="1521" actId="14100"/>
          <ac:picMkLst>
            <pc:docMk/>
            <pc:sldMk cId="2573706333" sldId="298"/>
            <ac:picMk id="6" creationId="{83859496-82BD-188C-2F9C-FFDFD0D3E213}"/>
          </ac:picMkLst>
        </pc:picChg>
      </pc:sldChg>
      <pc:sldChg chg="modSp mod">
        <pc:chgData name="Thacker, Neepa H" userId="6c03c32b-528b-4a3d-a5ee-64c445bf7a14" providerId="ADAL" clId="{02AE82E0-0760-44B9-A20D-1EAADCD2E049}" dt="2025-02-06T19:14:52.917" v="2091" actId="20577"/>
        <pc:sldMkLst>
          <pc:docMk/>
          <pc:sldMk cId="1534001353" sldId="299"/>
        </pc:sldMkLst>
        <pc:spChg chg="mod">
          <ac:chgData name="Thacker, Neepa H" userId="6c03c32b-528b-4a3d-a5ee-64c445bf7a14" providerId="ADAL" clId="{02AE82E0-0760-44B9-A20D-1EAADCD2E049}" dt="2025-02-05T21:59:12.775" v="814" actId="14100"/>
          <ac:spMkLst>
            <pc:docMk/>
            <pc:sldMk cId="1534001353" sldId="299"/>
            <ac:spMk id="6" creationId="{74386509-E032-4297-4204-DE077317B1C8}"/>
          </ac:spMkLst>
        </pc:spChg>
        <pc:spChg chg="mod">
          <ac:chgData name="Thacker, Neepa H" userId="6c03c32b-528b-4a3d-a5ee-64c445bf7a14" providerId="ADAL" clId="{02AE82E0-0760-44B9-A20D-1EAADCD2E049}" dt="2025-02-05T22:50:45.978" v="1795" actId="255"/>
          <ac:spMkLst>
            <pc:docMk/>
            <pc:sldMk cId="1534001353" sldId="299"/>
            <ac:spMk id="7" creationId="{CF83D285-DE35-1468-DDDB-E4545692E532}"/>
          </ac:spMkLst>
        </pc:spChg>
        <pc:spChg chg="mod">
          <ac:chgData name="Thacker, Neepa H" userId="6c03c32b-528b-4a3d-a5ee-64c445bf7a14" providerId="ADAL" clId="{02AE82E0-0760-44B9-A20D-1EAADCD2E049}" dt="2025-02-05T21:59:55.408" v="821" actId="1076"/>
          <ac:spMkLst>
            <pc:docMk/>
            <pc:sldMk cId="1534001353" sldId="299"/>
            <ac:spMk id="9" creationId="{328C3365-C7DE-1629-9B43-39D5CCF14ACE}"/>
          </ac:spMkLst>
        </pc:spChg>
        <pc:graphicFrameChg chg="mod modGraphic">
          <ac:chgData name="Thacker, Neepa H" userId="6c03c32b-528b-4a3d-a5ee-64c445bf7a14" providerId="ADAL" clId="{02AE82E0-0760-44B9-A20D-1EAADCD2E049}" dt="2025-02-06T19:14:52.917" v="2091" actId="20577"/>
          <ac:graphicFrameMkLst>
            <pc:docMk/>
            <pc:sldMk cId="1534001353" sldId="299"/>
            <ac:graphicFrameMk id="4" creationId="{26A1ACB2-6775-91B0-A117-F9CDAE66BD61}"/>
          </ac:graphicFrameMkLst>
        </pc:graphicFrameChg>
      </pc:sldChg>
      <pc:sldChg chg="addSp delSp modSp add mod modNotesTx">
        <pc:chgData name="Thacker, Neepa H" userId="6c03c32b-528b-4a3d-a5ee-64c445bf7a14" providerId="ADAL" clId="{02AE82E0-0760-44B9-A20D-1EAADCD2E049}" dt="2025-02-05T23:02:26.903" v="1944" actId="20577"/>
        <pc:sldMkLst>
          <pc:docMk/>
          <pc:sldMk cId="388898438" sldId="300"/>
        </pc:sldMkLst>
        <pc:spChg chg="mod">
          <ac:chgData name="Thacker, Neepa H" userId="6c03c32b-528b-4a3d-a5ee-64c445bf7a14" providerId="ADAL" clId="{02AE82E0-0760-44B9-A20D-1EAADCD2E049}" dt="2025-02-05T21:14:41.728" v="264" actId="20577"/>
          <ac:spMkLst>
            <pc:docMk/>
            <pc:sldMk cId="388898438" sldId="300"/>
            <ac:spMk id="13" creationId="{F8510C69-30FB-ADBA-0E83-F1BDEF3F2083}"/>
          </ac:spMkLst>
        </pc:spChg>
        <pc:spChg chg="del">
          <ac:chgData name="Thacker, Neepa H" userId="6c03c32b-528b-4a3d-a5ee-64c445bf7a14" providerId="ADAL" clId="{02AE82E0-0760-44B9-A20D-1EAADCD2E049}" dt="2025-02-05T21:14:48.008" v="265" actId="478"/>
          <ac:spMkLst>
            <pc:docMk/>
            <pc:sldMk cId="388898438" sldId="300"/>
            <ac:spMk id="15" creationId="{F13CB965-F3A6-A2FF-A693-2F5F1A268FCC}"/>
          </ac:spMkLst>
        </pc:spChg>
        <pc:graphicFrameChg chg="add mod modGraphic">
          <ac:chgData name="Thacker, Neepa H" userId="6c03c32b-528b-4a3d-a5ee-64c445bf7a14" providerId="ADAL" clId="{02AE82E0-0760-44B9-A20D-1EAADCD2E049}" dt="2025-02-05T23:02:26.903" v="1944" actId="20577"/>
          <ac:graphicFrameMkLst>
            <pc:docMk/>
            <pc:sldMk cId="388898438" sldId="300"/>
            <ac:graphicFrameMk id="2" creationId="{41300F61-F892-5227-683F-F76CACF6E5F3}"/>
          </ac:graphicFrameMkLst>
        </pc:graphicFrameChg>
        <pc:picChg chg="mod">
          <ac:chgData name="Thacker, Neepa H" userId="6c03c32b-528b-4a3d-a5ee-64c445bf7a14" providerId="ADAL" clId="{02AE82E0-0760-44B9-A20D-1EAADCD2E049}" dt="2025-02-05T21:23:32.447" v="433" actId="1076"/>
          <ac:picMkLst>
            <pc:docMk/>
            <pc:sldMk cId="388898438" sldId="300"/>
            <ac:picMk id="9" creationId="{5A89E1BF-DAFF-6697-B20D-E4EF3584750A}"/>
          </ac:picMkLst>
        </pc:picChg>
      </pc:sldChg>
      <pc:sldChg chg="add del">
        <pc:chgData name="Thacker, Neepa H" userId="6c03c32b-528b-4a3d-a5ee-64c445bf7a14" providerId="ADAL" clId="{02AE82E0-0760-44B9-A20D-1EAADCD2E049}" dt="2025-02-05T21:13:53.809" v="243"/>
        <pc:sldMkLst>
          <pc:docMk/>
          <pc:sldMk cId="822987285" sldId="300"/>
        </pc:sldMkLst>
      </pc:sldChg>
      <pc:sldChg chg="add del">
        <pc:chgData name="Thacker, Neepa H" userId="6c03c32b-528b-4a3d-a5ee-64c445bf7a14" providerId="ADAL" clId="{02AE82E0-0760-44B9-A20D-1EAADCD2E049}" dt="2025-02-05T22:43:12.241" v="1642" actId="47"/>
        <pc:sldMkLst>
          <pc:docMk/>
          <pc:sldMk cId="4138650885" sldId="301"/>
        </pc:sldMkLst>
      </pc:sldChg>
      <pc:sldChg chg="addSp modSp add mod">
        <pc:chgData name="Thacker, Neepa H" userId="6c03c32b-528b-4a3d-a5ee-64c445bf7a14" providerId="ADAL" clId="{02AE82E0-0760-44B9-A20D-1EAADCD2E049}" dt="2025-02-06T18:51:41.176" v="2007"/>
        <pc:sldMkLst>
          <pc:docMk/>
          <pc:sldMk cId="2853437639" sldId="302"/>
        </pc:sldMkLst>
        <pc:spChg chg="add mod">
          <ac:chgData name="Thacker, Neepa H" userId="6c03c32b-528b-4a3d-a5ee-64c445bf7a14" providerId="ADAL" clId="{02AE82E0-0760-44B9-A20D-1EAADCD2E049}" dt="2025-02-06T18:51:41.176" v="2007"/>
          <ac:spMkLst>
            <pc:docMk/>
            <pc:sldMk cId="2853437639" sldId="302"/>
            <ac:spMk id="2" creationId="{D8E9325C-C178-E2B4-4231-DC58A19857B9}"/>
          </ac:spMkLst>
        </pc:spChg>
        <pc:spChg chg="mod">
          <ac:chgData name="Thacker, Neepa H" userId="6c03c32b-528b-4a3d-a5ee-64c445bf7a14" providerId="ADAL" clId="{02AE82E0-0760-44B9-A20D-1EAADCD2E049}" dt="2025-02-05T22:52:20.977" v="1826" actId="313"/>
          <ac:spMkLst>
            <pc:docMk/>
            <pc:sldMk cId="2853437639" sldId="302"/>
            <ac:spMk id="13" creationId="{F8510C69-30FB-ADBA-0E83-F1BDEF3F2083}"/>
          </ac:spMkLst>
        </pc:spChg>
        <pc:picChg chg="mod">
          <ac:chgData name="Thacker, Neepa H" userId="6c03c32b-528b-4a3d-a5ee-64c445bf7a14" providerId="ADAL" clId="{02AE82E0-0760-44B9-A20D-1EAADCD2E049}" dt="2025-02-05T22:52:36.505" v="1827" actId="1076"/>
          <ac:picMkLst>
            <pc:docMk/>
            <pc:sldMk cId="2853437639" sldId="302"/>
            <ac:picMk id="9" creationId="{5A89E1BF-DAFF-6697-B20D-E4EF3584750A}"/>
          </ac:picMkLst>
        </pc:picChg>
      </pc:sldChg>
      <pc:sldChg chg="addSp delSp modSp add mod">
        <pc:chgData name="Thacker, Neepa H" userId="6c03c32b-528b-4a3d-a5ee-64c445bf7a14" providerId="ADAL" clId="{02AE82E0-0760-44B9-A20D-1EAADCD2E049}" dt="2025-02-06T18:54:15.792" v="2052" actId="1076"/>
        <pc:sldMkLst>
          <pc:docMk/>
          <pc:sldMk cId="1807236305" sldId="303"/>
        </pc:sldMkLst>
        <pc:spChg chg="del">
          <ac:chgData name="Thacker, Neepa H" userId="6c03c32b-528b-4a3d-a5ee-64c445bf7a14" providerId="ADAL" clId="{02AE82E0-0760-44B9-A20D-1EAADCD2E049}" dt="2025-02-05T22:44:12.355" v="1651" actId="478"/>
          <ac:spMkLst>
            <pc:docMk/>
            <pc:sldMk cId="1807236305" sldId="303"/>
            <ac:spMk id="2" creationId="{D8E9325C-C178-E2B4-4231-DC58A19857B9}"/>
          </ac:spMkLst>
        </pc:spChg>
        <pc:spChg chg="add mod">
          <ac:chgData name="Thacker, Neepa H" userId="6c03c32b-528b-4a3d-a5ee-64c445bf7a14" providerId="ADAL" clId="{02AE82E0-0760-44B9-A20D-1EAADCD2E049}" dt="2025-02-06T18:54:15.792" v="2052" actId="1076"/>
          <ac:spMkLst>
            <pc:docMk/>
            <pc:sldMk cId="1807236305" sldId="303"/>
            <ac:spMk id="3" creationId="{4C34B787-E4C4-185D-71B0-5AD9F3E5F6EA}"/>
          </ac:spMkLst>
        </pc:spChg>
        <pc:spChg chg="add del mod">
          <ac:chgData name="Thacker, Neepa H" userId="6c03c32b-528b-4a3d-a5ee-64c445bf7a14" providerId="ADAL" clId="{02AE82E0-0760-44B9-A20D-1EAADCD2E049}" dt="2025-02-05T22:44:15.772" v="1652" actId="478"/>
          <ac:spMkLst>
            <pc:docMk/>
            <pc:sldMk cId="1807236305" sldId="303"/>
            <ac:spMk id="5" creationId="{5B1AD5FF-1E21-F4C4-01CB-AE8EC04B9011}"/>
          </ac:spMkLst>
        </pc:spChg>
        <pc:spChg chg="mod">
          <ac:chgData name="Thacker, Neepa H" userId="6c03c32b-528b-4a3d-a5ee-64c445bf7a14" providerId="ADAL" clId="{02AE82E0-0760-44B9-A20D-1EAADCD2E049}" dt="2025-02-05T22:43:43.313" v="1647" actId="20577"/>
          <ac:spMkLst>
            <pc:docMk/>
            <pc:sldMk cId="1807236305" sldId="303"/>
            <ac:spMk id="13" creationId="{F8510C69-30FB-ADBA-0E83-F1BDEF3F2083}"/>
          </ac:spMkLst>
        </pc:spChg>
        <pc:picChg chg="mod">
          <ac:chgData name="Thacker, Neepa H" userId="6c03c32b-528b-4a3d-a5ee-64c445bf7a14" providerId="ADAL" clId="{02AE82E0-0760-44B9-A20D-1EAADCD2E049}" dt="2025-02-05T22:51:27.467" v="1798" actId="1076"/>
          <ac:picMkLst>
            <pc:docMk/>
            <pc:sldMk cId="1807236305" sldId="303"/>
            <ac:picMk id="9" creationId="{5A89E1BF-DAFF-6697-B20D-E4EF3584750A}"/>
          </ac:picMkLst>
        </pc:picChg>
      </pc:sldChg>
      <pc:sldChg chg="delSp add del mod">
        <pc:chgData name="Thacker, Neepa H" userId="6c03c32b-528b-4a3d-a5ee-64c445bf7a14" providerId="ADAL" clId="{02AE82E0-0760-44B9-A20D-1EAADCD2E049}" dt="2025-02-06T19:23:52.229" v="2149" actId="47"/>
        <pc:sldMkLst>
          <pc:docMk/>
          <pc:sldMk cId="2526708027" sldId="304"/>
        </pc:sldMkLst>
        <pc:spChg chg="del">
          <ac:chgData name="Thacker, Neepa H" userId="6c03c32b-528b-4a3d-a5ee-64c445bf7a14" providerId="ADAL" clId="{02AE82E0-0760-44B9-A20D-1EAADCD2E049}" dt="2025-02-06T19:15:27.859" v="2094" actId="478"/>
          <ac:spMkLst>
            <pc:docMk/>
            <pc:sldMk cId="2526708027" sldId="304"/>
            <ac:spMk id="13" creationId="{F8510C69-30FB-ADBA-0E83-F1BDEF3F2083}"/>
          </ac:spMkLst>
        </pc:spChg>
      </pc:sldChg>
      <pc:sldChg chg="delSp add del mod">
        <pc:chgData name="Thacker, Neepa H" userId="6c03c32b-528b-4a3d-a5ee-64c445bf7a14" providerId="ADAL" clId="{02AE82E0-0760-44B9-A20D-1EAADCD2E049}" dt="2025-02-06T19:23:55.301" v="2150" actId="47"/>
        <pc:sldMkLst>
          <pc:docMk/>
          <pc:sldMk cId="212115726" sldId="305"/>
        </pc:sldMkLst>
        <pc:spChg chg="del">
          <ac:chgData name="Thacker, Neepa H" userId="6c03c32b-528b-4a3d-a5ee-64c445bf7a14" providerId="ADAL" clId="{02AE82E0-0760-44B9-A20D-1EAADCD2E049}" dt="2025-02-06T19:15:53.352" v="2106" actId="478"/>
          <ac:spMkLst>
            <pc:docMk/>
            <pc:sldMk cId="212115726" sldId="305"/>
            <ac:spMk id="13" creationId="{F8510C69-30FB-ADBA-0E83-F1BDEF3F2083}"/>
          </ac:spMkLst>
        </pc:spChg>
      </pc:sldChg>
      <pc:sldChg chg="delSp add del mod">
        <pc:chgData name="Thacker, Neepa H" userId="6c03c32b-528b-4a3d-a5ee-64c445bf7a14" providerId="ADAL" clId="{02AE82E0-0760-44B9-A20D-1EAADCD2E049}" dt="2025-02-06T19:23:58.059" v="2151" actId="47"/>
        <pc:sldMkLst>
          <pc:docMk/>
          <pc:sldMk cId="565927352" sldId="306"/>
        </pc:sldMkLst>
        <pc:spChg chg="del">
          <ac:chgData name="Thacker, Neepa H" userId="6c03c32b-528b-4a3d-a5ee-64c445bf7a14" providerId="ADAL" clId="{02AE82E0-0760-44B9-A20D-1EAADCD2E049}" dt="2025-02-06T19:16:42.050" v="2140" actId="478"/>
          <ac:spMkLst>
            <pc:docMk/>
            <pc:sldMk cId="565927352" sldId="306"/>
            <ac:spMk id="13" creationId="{F8510C69-30FB-ADBA-0E83-F1BDEF3F2083}"/>
          </ac:spMkLst>
        </pc:spChg>
      </pc:sldChg>
      <pc:sldChg chg="add ord">
        <pc:chgData name="Thacker, Neepa H" userId="6c03c32b-528b-4a3d-a5ee-64c445bf7a14" providerId="ADAL" clId="{02AE82E0-0760-44B9-A20D-1EAADCD2E049}" dt="2025-02-06T19:17:00.463" v="2143"/>
        <pc:sldMkLst>
          <pc:docMk/>
          <pc:sldMk cId="2096379807" sldId="30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05D406-AA38-FA40-93CA-341FE7901B88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07EBF9C-63E3-5940-8627-1E72C90A9889}">
      <dgm:prSet phldrT="[Text]" custT="1"/>
      <dgm:spPr/>
      <dgm:t>
        <a:bodyPr/>
        <a:lstStyle/>
        <a:p>
          <a:r>
            <a:rPr lang="en-GB" sz="2000" b="1" dirty="0">
              <a:latin typeface="+mj-lt"/>
            </a:rPr>
            <a:t>IUC</a:t>
          </a:r>
        </a:p>
      </dgm:t>
    </dgm:pt>
    <dgm:pt modelId="{93331FB6-C567-2E40-889E-5C79312B30AA}" type="parTrans" cxnId="{301BEBEC-6DE0-1F4C-9C3E-8D5D3B9CEF21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BC4F442A-A118-6F42-987C-53D00057CBD6}" type="sibTrans" cxnId="{301BEBEC-6DE0-1F4C-9C3E-8D5D3B9CEF21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0C837A28-91F8-ED4C-99C9-DEB038F32905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Highly effective. Evidence suggests that effectiveness not affected by BMI</a:t>
          </a:r>
        </a:p>
      </dgm:t>
    </dgm:pt>
    <dgm:pt modelId="{109D3578-F2BE-5441-BB12-6F969C60B93D}" type="parTrans" cxnId="{58C7CD6F-2481-C24D-9660-54BB0CBD3B30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5D473E63-5E9B-C242-BFF2-6C058416E51D}" type="sibTrans" cxnId="{58C7CD6F-2481-C24D-9660-54BB0CBD3B30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AF0E222C-D769-8F4F-A3F5-6CD04EAB99C0}">
      <dgm:prSet phldrT="[Text]" custT="1"/>
      <dgm:spPr/>
      <dgm:t>
        <a:bodyPr/>
        <a:lstStyle/>
        <a:p>
          <a:r>
            <a:rPr lang="en-GB" sz="2000" b="1" dirty="0">
              <a:latin typeface="+mj-lt"/>
            </a:rPr>
            <a:t>Implant</a:t>
          </a:r>
        </a:p>
      </dgm:t>
    </dgm:pt>
    <dgm:pt modelId="{8CB0B619-5CE2-C748-9880-E04044E4FCB8}" type="parTrans" cxnId="{0FF737C0-A9F4-EA41-9F89-41893E480D65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0F6F87D3-037D-EC47-B54B-5E010C8C4AC9}" type="sibTrans" cxnId="{0FF737C0-A9F4-EA41-9F89-41893E480D65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D87026FF-7781-BE4E-B08C-F9B69F2F6AC3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Highly effective. Evidence suggests that effectiveness not affected by BMI</a:t>
          </a:r>
        </a:p>
      </dgm:t>
    </dgm:pt>
    <dgm:pt modelId="{88B9E470-5527-BF45-B5CA-54091118E2FE}" type="parTrans" cxnId="{5541999A-E933-E347-8892-D43925443709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16653A53-8307-D042-BE12-4B4684B28678}" type="sibTrans" cxnId="{5541999A-E933-E347-8892-D43925443709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614CB627-C1EB-D147-A885-98EAF7365597}">
      <dgm:prSet phldrT="[Text]" custT="1"/>
      <dgm:spPr/>
      <dgm:t>
        <a:bodyPr/>
        <a:lstStyle/>
        <a:p>
          <a:r>
            <a:rPr lang="en-GB" sz="2000" b="1" dirty="0">
              <a:latin typeface="+mj-lt"/>
            </a:rPr>
            <a:t>Progesterone-only injectable</a:t>
          </a:r>
        </a:p>
      </dgm:t>
    </dgm:pt>
    <dgm:pt modelId="{745DE1AC-A58C-D440-94EE-CB3197152047}" type="parTrans" cxnId="{5C4DB5C5-B844-CB4D-9B1A-2D0E7E396181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C055B461-83AB-8545-A606-65AD8A57160F}" type="sibTrans" cxnId="{5C4DB5C5-B844-CB4D-9B1A-2D0E7E396181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735CA7E4-3F23-7D44-B431-7B0366DE1FC7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Effectiveness not affected by BMI</a:t>
          </a:r>
        </a:p>
      </dgm:t>
    </dgm:pt>
    <dgm:pt modelId="{6CE5A115-7317-A940-8E8C-C7B33146E307}" type="parTrans" cxnId="{ED689B3D-F4FF-8440-94AF-489ADA4509E8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FA5FD747-21CB-6243-BC3E-17E33A36F46C}" type="sibTrans" cxnId="{ED689B3D-F4FF-8440-94AF-489ADA4509E8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AAA5519E-64F5-8B4C-9F94-C257798CE8B1}">
      <dgm:prSet phldrT="[Text]" custT="1"/>
      <dgm:spPr/>
      <dgm:t>
        <a:bodyPr/>
        <a:lstStyle/>
        <a:p>
          <a:r>
            <a:rPr lang="en-GB" sz="1600" dirty="0">
              <a:latin typeface="+mj-lt"/>
              <a:sym typeface="Wingdings" panose="05000000000000000000" pitchFamily="2" charset="2"/>
            </a:rPr>
            <a:t></a:t>
          </a:r>
          <a:r>
            <a:rPr lang="en-GB" sz="1600" dirty="0">
              <a:latin typeface="+mj-lt"/>
            </a:rPr>
            <a:t> BMI with multiple CVD risk factors (e.g. smoking, diabetes, HTN) = UKMEC 3 </a:t>
          </a:r>
        </a:p>
      </dgm:t>
    </dgm:pt>
    <dgm:pt modelId="{E8B9D97E-F200-984D-8012-473C3E37A9C7}" type="parTrans" cxnId="{8A0E0774-3948-E648-A254-0C67941528AF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DF698EF6-00D2-774E-9840-B76441F240F2}" type="sibTrans" cxnId="{8A0E0774-3948-E648-A254-0C67941528AF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0E0998B8-463B-DE4B-B8CB-376017D4C24C}">
      <dgm:prSet custT="1"/>
      <dgm:spPr/>
      <dgm:t>
        <a:bodyPr/>
        <a:lstStyle/>
        <a:p>
          <a:r>
            <a:rPr lang="en-GB" sz="2000" b="1" dirty="0">
              <a:latin typeface="+mj-lt"/>
            </a:rPr>
            <a:t>POP</a:t>
          </a:r>
        </a:p>
      </dgm:t>
    </dgm:pt>
    <dgm:pt modelId="{49D7FE6E-04A5-9840-9A1B-B43D4EB68AF8}" type="parTrans" cxnId="{652DFD52-BF05-E145-9941-55FD8A1A6CC2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4EBB2CE1-F7BA-384B-A49E-4E48A40F640F}" type="sibTrans" cxnId="{652DFD52-BF05-E145-9941-55FD8A1A6CC2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F7B58607-44A9-FF49-AF59-1D16D612CE67}">
      <dgm:prSet custT="1"/>
      <dgm:spPr/>
      <dgm:t>
        <a:bodyPr/>
        <a:lstStyle/>
        <a:p>
          <a:r>
            <a:rPr lang="en-GB" sz="2000" b="1" dirty="0">
              <a:latin typeface="+mj-lt"/>
            </a:rPr>
            <a:t>CHC</a:t>
          </a:r>
        </a:p>
      </dgm:t>
    </dgm:pt>
    <dgm:pt modelId="{B66E2824-98F3-514F-A13A-1E05F47CABF2}" type="parTrans" cxnId="{B6F6E4FC-12A9-1D43-9EE9-744D6EAB9BBE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961E5C2C-DBB7-F64D-83F7-7014EEBA5C32}" type="sibTrans" cxnId="{B6F6E4FC-12A9-1D43-9EE9-744D6EAB9BBE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2429911E-E787-474F-BDE7-C7319C265AF9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Licensed duration of ENG is 3 years and applies to all women of all BMIs</a:t>
          </a:r>
        </a:p>
      </dgm:t>
    </dgm:pt>
    <dgm:pt modelId="{F2746BCD-E7EF-5147-A27B-2AD126863C6B}" type="parTrans" cxnId="{9AB40DC0-F3AE-B740-929A-44CFFFD41DF3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EE0CF1CB-CE07-7547-854F-660E49A1B028}" type="sibTrans" cxnId="{9AB40DC0-F3AE-B740-929A-44CFFFD41DF3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EF7904EE-650C-1D4B-8886-0708EB7E3C10}">
      <dgm:prSet custT="1"/>
      <dgm:spPr/>
      <dgm:t>
        <a:bodyPr/>
        <a:lstStyle/>
        <a:p>
          <a:r>
            <a:rPr lang="en-GB" sz="1600" dirty="0">
              <a:latin typeface="+mj-lt"/>
            </a:rPr>
            <a:t>Effectiveness not affected by BMI</a:t>
          </a:r>
        </a:p>
      </dgm:t>
    </dgm:pt>
    <dgm:pt modelId="{C4B2840A-F54D-5A44-9680-E1A513D188CB}" type="parTrans" cxnId="{5AE92969-5FB4-2F4F-8232-8D58F7E13015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6CC00FFB-0DBE-834C-B2FA-55110D308FB5}" type="sibTrans" cxnId="{5AE92969-5FB4-2F4F-8232-8D58F7E13015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B4BBDDD0-3FF2-CC49-8D70-F8C90C343D56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Associated with weight gain, particularly women &lt;18 with BMI &gt;30 </a:t>
          </a:r>
        </a:p>
      </dgm:t>
    </dgm:pt>
    <dgm:pt modelId="{FEA2DBB2-DFA7-8340-8C02-6C52A5F6FD76}" type="parTrans" cxnId="{34585372-AC74-834C-B799-5FCC58290F12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7117E755-5EDA-B849-9D57-D61194251A38}" type="sibTrans" cxnId="{34585372-AC74-834C-B799-5FCC58290F12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016DF1A7-497D-324B-8B44-542B4D343FE7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Consider subcutaneous DMPA or longer needle or deltoid administration if IM </a:t>
          </a:r>
        </a:p>
      </dgm:t>
    </dgm:pt>
    <dgm:pt modelId="{9A438002-A8D1-BC4F-B99B-03160048234D}" type="parTrans" cxnId="{D83DEC43-937E-1C40-ABF1-341B58F3D91C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70128BCC-EC94-9841-879C-60492A66466A}" type="sibTrans" cxnId="{D83DEC43-937E-1C40-ABF1-341B58F3D91C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CD1AEF93-31E2-D64F-A2E7-0FFD12FEE320}">
      <dgm:prSet custT="1"/>
      <dgm:spPr/>
      <dgm:t>
        <a:bodyPr/>
        <a:lstStyle/>
        <a:p>
          <a:r>
            <a:rPr lang="en-GB" sz="1600" dirty="0">
              <a:latin typeface="+mj-lt"/>
            </a:rPr>
            <a:t>Double dose POP for contraception is not recommended for women who have a raised BMI</a:t>
          </a:r>
        </a:p>
      </dgm:t>
    </dgm:pt>
    <dgm:pt modelId="{15E5F96F-5EC1-5740-B8B5-FB6786D1D31F}" type="parTrans" cxnId="{A6D31323-2949-3F49-8EB6-A0CC4439C569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2429B6CE-942E-F946-BF9B-7F672AE68F57}" type="sibTrans" cxnId="{A6D31323-2949-3F49-8EB6-A0CC4439C569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48F01D6F-B97B-CC42-AAB5-7D453F61E87C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Safe option</a:t>
          </a:r>
        </a:p>
      </dgm:t>
    </dgm:pt>
    <dgm:pt modelId="{2AC5D19D-E040-8F46-8748-CB8AE4E2F5ED}" type="parTrans" cxnId="{18FC00E5-93F3-8645-AEC6-141ECB1040D8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DCF4D381-F64F-724B-BB27-DC90FC1532E4}" type="sibTrans" cxnId="{18FC00E5-93F3-8645-AEC6-141ECB1040D8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F01826EC-04D4-6C40-A2F8-08A76E567A3C}">
      <dgm:prSet phldrT="[Text]" custT="1"/>
      <dgm:spPr/>
      <dgm:t>
        <a:bodyPr/>
        <a:lstStyle/>
        <a:p>
          <a:r>
            <a:rPr lang="en-GB" sz="1600" dirty="0">
              <a:latin typeface="+mj-lt"/>
            </a:rPr>
            <a:t>Safe option</a:t>
          </a:r>
        </a:p>
      </dgm:t>
    </dgm:pt>
    <dgm:pt modelId="{DF1FB905-197F-6248-837C-9EB83066101E}" type="parTrans" cxnId="{30D0A241-9B7C-CA49-96F0-68A4E9E605BC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66FF22D6-4DE8-B648-BE28-A57CA4691A9B}" type="sibTrans" cxnId="{30D0A241-9B7C-CA49-96F0-68A4E9E605BC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B0D99EEC-B24D-5549-8694-12198E8A470D}">
      <dgm:prSet custT="1"/>
      <dgm:spPr/>
      <dgm:t>
        <a:bodyPr/>
        <a:lstStyle/>
        <a:p>
          <a:r>
            <a:rPr lang="en-GB" sz="1600" dirty="0">
              <a:latin typeface="+mj-lt"/>
            </a:rPr>
            <a:t>Effectiveness of COCP not affected by BMI</a:t>
          </a:r>
        </a:p>
      </dgm:t>
    </dgm:pt>
    <dgm:pt modelId="{34A7B687-8429-8340-94B7-D28D8B6E00A0}" type="parTrans" cxnId="{2DA36A6B-A7AD-714E-94E4-E5188CCC4723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00ACC7B8-A640-F849-A775-F4D9FB688988}" type="sibTrans" cxnId="{2DA36A6B-A7AD-714E-94E4-E5188CCC4723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E810AC4A-944C-8947-AB5D-B5A079D1D02A}">
      <dgm:prSet custT="1"/>
      <dgm:spPr/>
      <dgm:t>
        <a:bodyPr/>
        <a:lstStyle/>
        <a:p>
          <a:r>
            <a:rPr lang="en-GB" sz="1600" dirty="0">
              <a:latin typeface="+mj-lt"/>
            </a:rPr>
            <a:t>Possible reduction in combined patch effectiveness in women &gt;90 kg</a:t>
          </a:r>
        </a:p>
      </dgm:t>
    </dgm:pt>
    <dgm:pt modelId="{C602E443-BB0F-9C47-88BE-9AA3951E5A16}" type="parTrans" cxnId="{CB596D7C-E10A-874F-BFFA-BCBB05344C1F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FD1A5C20-B376-0D4A-9C74-1A156F57280C}" type="sibTrans" cxnId="{CB596D7C-E10A-874F-BFFA-BCBB05344C1F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1F413ADB-B73B-DC47-BE7E-B0D52A2653E2}">
      <dgm:prSet custT="1"/>
      <dgm:spPr/>
      <dgm:t>
        <a:bodyPr/>
        <a:lstStyle/>
        <a:p>
          <a:r>
            <a:rPr lang="en-GB" sz="1600" dirty="0">
              <a:latin typeface="+mj-lt"/>
            </a:rPr>
            <a:t>Limited evidence suggests effectiveness of vaginal ring not affected by BMI</a:t>
          </a:r>
        </a:p>
      </dgm:t>
    </dgm:pt>
    <dgm:pt modelId="{E98EAEB3-FB4C-1548-B3FD-508BACE2F714}" type="parTrans" cxnId="{312847F1-1118-2045-9A56-2C49A150ED66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55CAFCAA-0203-494D-9561-35CCCB278BC6}" type="sibTrans" cxnId="{312847F1-1118-2045-9A56-2C49A150ED66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41CD0974-3C31-1E4D-BB13-E773AF6504EE}">
      <dgm:prSet custT="1"/>
      <dgm:spPr/>
      <dgm:t>
        <a:bodyPr/>
        <a:lstStyle/>
        <a:p>
          <a:r>
            <a:rPr lang="en-GB" sz="1600" dirty="0">
              <a:latin typeface="+mj-lt"/>
            </a:rPr>
            <a:t>UKMEC 2 for women with BMI 30-34 and UKMEC 3 for women with BMI &gt;35</a:t>
          </a:r>
        </a:p>
      </dgm:t>
    </dgm:pt>
    <dgm:pt modelId="{4CBBE49C-B54F-4B4F-8615-E2A5379BCE2B}" type="parTrans" cxnId="{21D26B18-C990-164B-9EBB-9A302BC9A52A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05D74EC4-9421-B346-8E66-0B6CD1C4440B}" type="sibTrans" cxnId="{21D26B18-C990-164B-9EBB-9A302BC9A52A}">
      <dgm:prSet/>
      <dgm:spPr/>
      <dgm:t>
        <a:bodyPr/>
        <a:lstStyle/>
        <a:p>
          <a:endParaRPr lang="en-GB" sz="1400">
            <a:latin typeface="+mj-lt"/>
          </a:endParaRPr>
        </a:p>
      </dgm:t>
    </dgm:pt>
    <dgm:pt modelId="{992CA09D-63E1-3747-A8BD-33F1C5BCE0D9}" type="pres">
      <dgm:prSet presAssocID="{AB05D406-AA38-FA40-93CA-341FE7901B88}" presName="Name0" presStyleCnt="0">
        <dgm:presLayoutVars>
          <dgm:dir/>
          <dgm:animLvl val="lvl"/>
          <dgm:resizeHandles val="exact"/>
        </dgm:presLayoutVars>
      </dgm:prSet>
      <dgm:spPr/>
    </dgm:pt>
    <dgm:pt modelId="{878D1FA2-2CAC-4145-AB0E-5709CF013BBC}" type="pres">
      <dgm:prSet presAssocID="{C07EBF9C-63E3-5940-8627-1E72C90A9889}" presName="linNode" presStyleCnt="0"/>
      <dgm:spPr/>
    </dgm:pt>
    <dgm:pt modelId="{0E9C09D0-9F04-604D-83E3-1C13385406BF}" type="pres">
      <dgm:prSet presAssocID="{C07EBF9C-63E3-5940-8627-1E72C90A9889}" presName="parentText" presStyleLbl="node1" presStyleIdx="0" presStyleCnt="5" custScaleX="38869">
        <dgm:presLayoutVars>
          <dgm:chMax val="1"/>
          <dgm:bulletEnabled val="1"/>
        </dgm:presLayoutVars>
      </dgm:prSet>
      <dgm:spPr/>
    </dgm:pt>
    <dgm:pt modelId="{C8976416-B437-484E-B3DF-577086070F97}" type="pres">
      <dgm:prSet presAssocID="{C07EBF9C-63E3-5940-8627-1E72C90A9889}" presName="descendantText" presStyleLbl="alignAccFollowNode1" presStyleIdx="0" presStyleCnt="5">
        <dgm:presLayoutVars>
          <dgm:bulletEnabled val="1"/>
        </dgm:presLayoutVars>
      </dgm:prSet>
      <dgm:spPr/>
    </dgm:pt>
    <dgm:pt modelId="{24FCB9CB-4E78-6342-B04B-8194E7C8ABBF}" type="pres">
      <dgm:prSet presAssocID="{BC4F442A-A118-6F42-987C-53D00057CBD6}" presName="sp" presStyleCnt="0"/>
      <dgm:spPr/>
    </dgm:pt>
    <dgm:pt modelId="{F36EB880-5036-F046-9D37-58E07350146A}" type="pres">
      <dgm:prSet presAssocID="{AF0E222C-D769-8F4F-A3F5-6CD04EAB99C0}" presName="linNode" presStyleCnt="0"/>
      <dgm:spPr/>
    </dgm:pt>
    <dgm:pt modelId="{BAE6E923-A9BF-CD43-B8BC-7E200B58B805}" type="pres">
      <dgm:prSet presAssocID="{AF0E222C-D769-8F4F-A3F5-6CD04EAB99C0}" presName="parentText" presStyleLbl="node1" presStyleIdx="1" presStyleCnt="5" custScaleX="38869">
        <dgm:presLayoutVars>
          <dgm:chMax val="1"/>
          <dgm:bulletEnabled val="1"/>
        </dgm:presLayoutVars>
      </dgm:prSet>
      <dgm:spPr/>
    </dgm:pt>
    <dgm:pt modelId="{B6859D0D-E596-7D43-A54E-F7D9FE5226CB}" type="pres">
      <dgm:prSet presAssocID="{AF0E222C-D769-8F4F-A3F5-6CD04EAB99C0}" presName="descendantText" presStyleLbl="alignAccFollowNode1" presStyleIdx="1" presStyleCnt="5">
        <dgm:presLayoutVars>
          <dgm:bulletEnabled val="1"/>
        </dgm:presLayoutVars>
      </dgm:prSet>
      <dgm:spPr/>
    </dgm:pt>
    <dgm:pt modelId="{E63CA928-E944-6E48-B4B3-799FBCDA2DB6}" type="pres">
      <dgm:prSet presAssocID="{0F6F87D3-037D-EC47-B54B-5E010C8C4AC9}" presName="sp" presStyleCnt="0"/>
      <dgm:spPr/>
    </dgm:pt>
    <dgm:pt modelId="{13688CA2-2ACD-A844-8A09-C0128747E34D}" type="pres">
      <dgm:prSet presAssocID="{614CB627-C1EB-D147-A885-98EAF7365597}" presName="linNode" presStyleCnt="0"/>
      <dgm:spPr/>
    </dgm:pt>
    <dgm:pt modelId="{F8C764BE-80D4-034E-AF76-6DF97494D6DB}" type="pres">
      <dgm:prSet presAssocID="{614CB627-C1EB-D147-A885-98EAF7365597}" presName="parentText" presStyleLbl="node1" presStyleIdx="2" presStyleCnt="5" custScaleX="38869">
        <dgm:presLayoutVars>
          <dgm:chMax val="1"/>
          <dgm:bulletEnabled val="1"/>
        </dgm:presLayoutVars>
      </dgm:prSet>
      <dgm:spPr/>
    </dgm:pt>
    <dgm:pt modelId="{64F14A73-EF5A-F54A-B72F-118DB579CABA}" type="pres">
      <dgm:prSet presAssocID="{614CB627-C1EB-D147-A885-98EAF7365597}" presName="descendantText" presStyleLbl="alignAccFollowNode1" presStyleIdx="2" presStyleCnt="5">
        <dgm:presLayoutVars>
          <dgm:bulletEnabled val="1"/>
        </dgm:presLayoutVars>
      </dgm:prSet>
      <dgm:spPr/>
    </dgm:pt>
    <dgm:pt modelId="{A6F35DBB-F95D-844F-A07B-36AF484DFF0B}" type="pres">
      <dgm:prSet presAssocID="{C055B461-83AB-8545-A606-65AD8A57160F}" presName="sp" presStyleCnt="0"/>
      <dgm:spPr/>
    </dgm:pt>
    <dgm:pt modelId="{A745839E-7475-1445-B150-BDC63EBF1CCC}" type="pres">
      <dgm:prSet presAssocID="{0E0998B8-463B-DE4B-B8CB-376017D4C24C}" presName="linNode" presStyleCnt="0"/>
      <dgm:spPr/>
    </dgm:pt>
    <dgm:pt modelId="{3787E40C-8556-8644-9F8E-57393507A18C}" type="pres">
      <dgm:prSet presAssocID="{0E0998B8-463B-DE4B-B8CB-376017D4C24C}" presName="parentText" presStyleLbl="node1" presStyleIdx="3" presStyleCnt="5" custScaleX="38869">
        <dgm:presLayoutVars>
          <dgm:chMax val="1"/>
          <dgm:bulletEnabled val="1"/>
        </dgm:presLayoutVars>
      </dgm:prSet>
      <dgm:spPr/>
    </dgm:pt>
    <dgm:pt modelId="{82F7F648-B489-0144-B419-31E9C06407B5}" type="pres">
      <dgm:prSet presAssocID="{0E0998B8-463B-DE4B-B8CB-376017D4C24C}" presName="descendantText" presStyleLbl="alignAccFollowNode1" presStyleIdx="3" presStyleCnt="5">
        <dgm:presLayoutVars>
          <dgm:bulletEnabled val="1"/>
        </dgm:presLayoutVars>
      </dgm:prSet>
      <dgm:spPr/>
    </dgm:pt>
    <dgm:pt modelId="{7E20F6B3-E67D-D740-84D8-A648FA2C155B}" type="pres">
      <dgm:prSet presAssocID="{4EBB2CE1-F7BA-384B-A49E-4E48A40F640F}" presName="sp" presStyleCnt="0"/>
      <dgm:spPr/>
    </dgm:pt>
    <dgm:pt modelId="{E9CE644D-B65F-1B42-8143-1EDCDA0B1343}" type="pres">
      <dgm:prSet presAssocID="{F7B58607-44A9-FF49-AF59-1D16D612CE67}" presName="linNode" presStyleCnt="0"/>
      <dgm:spPr/>
    </dgm:pt>
    <dgm:pt modelId="{6BF125AA-6058-0944-A156-5750ABFBE4F2}" type="pres">
      <dgm:prSet presAssocID="{F7B58607-44A9-FF49-AF59-1D16D612CE67}" presName="parentText" presStyleLbl="node1" presStyleIdx="4" presStyleCnt="5" custScaleX="38869">
        <dgm:presLayoutVars>
          <dgm:chMax val="1"/>
          <dgm:bulletEnabled val="1"/>
        </dgm:presLayoutVars>
      </dgm:prSet>
      <dgm:spPr/>
    </dgm:pt>
    <dgm:pt modelId="{D1C1A979-923B-5C44-A66F-75344473BE21}" type="pres">
      <dgm:prSet presAssocID="{F7B58607-44A9-FF49-AF59-1D16D612CE67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26AFD40A-1408-E941-B1EE-BA4057C840E6}" type="presOf" srcId="{F01826EC-04D4-6C40-A2F8-08A76E567A3C}" destId="{B6859D0D-E596-7D43-A54E-F7D9FE5226CB}" srcOrd="0" destOrd="2" presId="urn:microsoft.com/office/officeart/2005/8/layout/vList5"/>
    <dgm:cxn modelId="{3C165B0F-7554-CE45-998B-9E65D01C71CC}" type="presOf" srcId="{0E0998B8-463B-DE4B-B8CB-376017D4C24C}" destId="{3787E40C-8556-8644-9F8E-57393507A18C}" srcOrd="0" destOrd="0" presId="urn:microsoft.com/office/officeart/2005/8/layout/vList5"/>
    <dgm:cxn modelId="{21D26B18-C990-164B-9EBB-9A302BC9A52A}" srcId="{F7B58607-44A9-FF49-AF59-1D16D612CE67}" destId="{41CD0974-3C31-1E4D-BB13-E773AF6504EE}" srcOrd="3" destOrd="0" parTransId="{4CBBE49C-B54F-4B4F-8615-E2A5379BCE2B}" sibTransId="{05D74EC4-9421-B346-8E66-0B6CD1C4440B}"/>
    <dgm:cxn modelId="{C610391F-F883-FF4D-80E0-8BCF4425EB41}" type="presOf" srcId="{D87026FF-7781-BE4E-B08C-F9B69F2F6AC3}" destId="{B6859D0D-E596-7D43-A54E-F7D9FE5226CB}" srcOrd="0" destOrd="0" presId="urn:microsoft.com/office/officeart/2005/8/layout/vList5"/>
    <dgm:cxn modelId="{A6D31323-2949-3F49-8EB6-A0CC4439C569}" srcId="{0E0998B8-463B-DE4B-B8CB-376017D4C24C}" destId="{CD1AEF93-31E2-D64F-A2E7-0FFD12FEE320}" srcOrd="1" destOrd="0" parTransId="{15E5F96F-5EC1-5740-B8B5-FB6786D1D31F}" sibTransId="{2429B6CE-942E-F946-BF9B-7F672AE68F57}"/>
    <dgm:cxn modelId="{98CEEB2D-5A13-6547-BDD9-05135316DA4F}" type="presOf" srcId="{AAA5519E-64F5-8B4C-9F94-C257798CE8B1}" destId="{64F14A73-EF5A-F54A-B72F-118DB579CABA}" srcOrd="0" destOrd="1" presId="urn:microsoft.com/office/officeart/2005/8/layout/vList5"/>
    <dgm:cxn modelId="{D1ABE63A-D6ED-DF4A-A716-9B2AB3CF0B83}" type="presOf" srcId="{48F01D6F-B97B-CC42-AAB5-7D453F61E87C}" destId="{C8976416-B437-484E-B3DF-577086070F97}" srcOrd="0" destOrd="1" presId="urn:microsoft.com/office/officeart/2005/8/layout/vList5"/>
    <dgm:cxn modelId="{ED689B3D-F4FF-8440-94AF-489ADA4509E8}" srcId="{614CB627-C1EB-D147-A885-98EAF7365597}" destId="{735CA7E4-3F23-7D44-B431-7B0366DE1FC7}" srcOrd="0" destOrd="0" parTransId="{6CE5A115-7317-A940-8E8C-C7B33146E307}" sibTransId="{FA5FD747-21CB-6243-BC3E-17E33A36F46C}"/>
    <dgm:cxn modelId="{D741515F-ED01-A043-9DA2-D43A326FC205}" type="presOf" srcId="{016DF1A7-497D-324B-8B44-542B4D343FE7}" destId="{64F14A73-EF5A-F54A-B72F-118DB579CABA}" srcOrd="0" destOrd="3" presId="urn:microsoft.com/office/officeart/2005/8/layout/vList5"/>
    <dgm:cxn modelId="{30D0A241-9B7C-CA49-96F0-68A4E9E605BC}" srcId="{AF0E222C-D769-8F4F-A3F5-6CD04EAB99C0}" destId="{F01826EC-04D4-6C40-A2F8-08A76E567A3C}" srcOrd="2" destOrd="0" parTransId="{DF1FB905-197F-6248-837C-9EB83066101E}" sibTransId="{66FF22D6-4DE8-B648-BE28-A57CA4691A9B}"/>
    <dgm:cxn modelId="{D83DEC43-937E-1C40-ABF1-341B58F3D91C}" srcId="{614CB627-C1EB-D147-A885-98EAF7365597}" destId="{016DF1A7-497D-324B-8B44-542B4D343FE7}" srcOrd="3" destOrd="0" parTransId="{9A438002-A8D1-BC4F-B99B-03160048234D}" sibTransId="{70128BCC-EC94-9841-879C-60492A66466A}"/>
    <dgm:cxn modelId="{7E870268-E6D8-934D-8BA3-5B3D2B3B7B42}" type="presOf" srcId="{AF0E222C-D769-8F4F-A3F5-6CD04EAB99C0}" destId="{BAE6E923-A9BF-CD43-B8BC-7E200B58B805}" srcOrd="0" destOrd="0" presId="urn:microsoft.com/office/officeart/2005/8/layout/vList5"/>
    <dgm:cxn modelId="{15389868-5516-794E-A9E8-0371617027DA}" type="presOf" srcId="{AB05D406-AA38-FA40-93CA-341FE7901B88}" destId="{992CA09D-63E1-3747-A8BD-33F1C5BCE0D9}" srcOrd="0" destOrd="0" presId="urn:microsoft.com/office/officeart/2005/8/layout/vList5"/>
    <dgm:cxn modelId="{5AE92969-5FB4-2F4F-8232-8D58F7E13015}" srcId="{0E0998B8-463B-DE4B-B8CB-376017D4C24C}" destId="{EF7904EE-650C-1D4B-8886-0708EB7E3C10}" srcOrd="0" destOrd="0" parTransId="{C4B2840A-F54D-5A44-9680-E1A513D188CB}" sibTransId="{6CC00FFB-0DBE-834C-B2FA-55110D308FB5}"/>
    <dgm:cxn modelId="{2DA36A6B-A7AD-714E-94E4-E5188CCC4723}" srcId="{F7B58607-44A9-FF49-AF59-1D16D612CE67}" destId="{B0D99EEC-B24D-5549-8694-12198E8A470D}" srcOrd="0" destOrd="0" parTransId="{34A7B687-8429-8340-94B7-D28D8B6E00A0}" sibTransId="{00ACC7B8-A640-F849-A775-F4D9FB688988}"/>
    <dgm:cxn modelId="{F8109D4B-022A-244C-B741-5C13B94E58C5}" type="presOf" srcId="{E810AC4A-944C-8947-AB5D-B5A079D1D02A}" destId="{D1C1A979-923B-5C44-A66F-75344473BE21}" srcOrd="0" destOrd="1" presId="urn:microsoft.com/office/officeart/2005/8/layout/vList5"/>
    <dgm:cxn modelId="{58C7CD6F-2481-C24D-9660-54BB0CBD3B30}" srcId="{C07EBF9C-63E3-5940-8627-1E72C90A9889}" destId="{0C837A28-91F8-ED4C-99C9-DEB038F32905}" srcOrd="0" destOrd="0" parTransId="{109D3578-F2BE-5441-BB12-6F969C60B93D}" sibTransId="{5D473E63-5E9B-C242-BFF2-6C058416E51D}"/>
    <dgm:cxn modelId="{34585372-AC74-834C-B799-5FCC58290F12}" srcId="{614CB627-C1EB-D147-A885-98EAF7365597}" destId="{B4BBDDD0-3FF2-CC49-8D70-F8C90C343D56}" srcOrd="2" destOrd="0" parTransId="{FEA2DBB2-DFA7-8340-8C02-6C52A5F6FD76}" sibTransId="{7117E755-5EDA-B849-9D57-D61194251A38}"/>
    <dgm:cxn modelId="{ECCAE472-C072-D148-92C9-20B92E8F1DDA}" type="presOf" srcId="{41CD0974-3C31-1E4D-BB13-E773AF6504EE}" destId="{D1C1A979-923B-5C44-A66F-75344473BE21}" srcOrd="0" destOrd="3" presId="urn:microsoft.com/office/officeart/2005/8/layout/vList5"/>
    <dgm:cxn modelId="{652DFD52-BF05-E145-9941-55FD8A1A6CC2}" srcId="{AB05D406-AA38-FA40-93CA-341FE7901B88}" destId="{0E0998B8-463B-DE4B-B8CB-376017D4C24C}" srcOrd="3" destOrd="0" parTransId="{49D7FE6E-04A5-9840-9A1B-B43D4EB68AF8}" sibTransId="{4EBB2CE1-F7BA-384B-A49E-4E48A40F640F}"/>
    <dgm:cxn modelId="{8A0E0774-3948-E648-A254-0C67941528AF}" srcId="{614CB627-C1EB-D147-A885-98EAF7365597}" destId="{AAA5519E-64F5-8B4C-9F94-C257798CE8B1}" srcOrd="1" destOrd="0" parTransId="{E8B9D97E-F200-984D-8012-473C3E37A9C7}" sibTransId="{DF698EF6-00D2-774E-9840-B76441F240F2}"/>
    <dgm:cxn modelId="{5B00AC79-0010-904E-99C4-31E1451F57E4}" type="presOf" srcId="{1F413ADB-B73B-DC47-BE7E-B0D52A2653E2}" destId="{D1C1A979-923B-5C44-A66F-75344473BE21}" srcOrd="0" destOrd="2" presId="urn:microsoft.com/office/officeart/2005/8/layout/vList5"/>
    <dgm:cxn modelId="{CB596D7C-E10A-874F-BFFA-BCBB05344C1F}" srcId="{F7B58607-44A9-FF49-AF59-1D16D612CE67}" destId="{E810AC4A-944C-8947-AB5D-B5A079D1D02A}" srcOrd="1" destOrd="0" parTransId="{C602E443-BB0F-9C47-88BE-9AA3951E5A16}" sibTransId="{FD1A5C20-B376-0D4A-9C74-1A156F57280C}"/>
    <dgm:cxn modelId="{28EA5D82-1F94-6A45-ABD2-488378B2F5B9}" type="presOf" srcId="{EF7904EE-650C-1D4B-8886-0708EB7E3C10}" destId="{82F7F648-B489-0144-B419-31E9C06407B5}" srcOrd="0" destOrd="0" presId="urn:microsoft.com/office/officeart/2005/8/layout/vList5"/>
    <dgm:cxn modelId="{249CB888-29BD-4847-AC99-D84FEA134764}" type="presOf" srcId="{2429911E-E787-474F-BDE7-C7319C265AF9}" destId="{B6859D0D-E596-7D43-A54E-F7D9FE5226CB}" srcOrd="0" destOrd="1" presId="urn:microsoft.com/office/officeart/2005/8/layout/vList5"/>
    <dgm:cxn modelId="{2B2ED689-8F04-C84F-A864-CB3710793DE2}" type="presOf" srcId="{F7B58607-44A9-FF49-AF59-1D16D612CE67}" destId="{6BF125AA-6058-0944-A156-5750ABFBE4F2}" srcOrd="0" destOrd="0" presId="urn:microsoft.com/office/officeart/2005/8/layout/vList5"/>
    <dgm:cxn modelId="{5541999A-E933-E347-8892-D43925443709}" srcId="{AF0E222C-D769-8F4F-A3F5-6CD04EAB99C0}" destId="{D87026FF-7781-BE4E-B08C-F9B69F2F6AC3}" srcOrd="0" destOrd="0" parTransId="{88B9E470-5527-BF45-B5CA-54091118E2FE}" sibTransId="{16653A53-8307-D042-BE12-4B4684B28678}"/>
    <dgm:cxn modelId="{E634C49D-CA78-A149-A97B-1BF7C97AF667}" type="presOf" srcId="{735CA7E4-3F23-7D44-B431-7B0366DE1FC7}" destId="{64F14A73-EF5A-F54A-B72F-118DB579CABA}" srcOrd="0" destOrd="0" presId="urn:microsoft.com/office/officeart/2005/8/layout/vList5"/>
    <dgm:cxn modelId="{FAAF379F-C594-6748-85C9-551D3AF8E52D}" type="presOf" srcId="{B0D99EEC-B24D-5549-8694-12198E8A470D}" destId="{D1C1A979-923B-5C44-A66F-75344473BE21}" srcOrd="0" destOrd="0" presId="urn:microsoft.com/office/officeart/2005/8/layout/vList5"/>
    <dgm:cxn modelId="{1B285E9F-BBEA-9F41-A11E-27C1133471B5}" type="presOf" srcId="{CD1AEF93-31E2-D64F-A2E7-0FFD12FEE320}" destId="{82F7F648-B489-0144-B419-31E9C06407B5}" srcOrd="0" destOrd="1" presId="urn:microsoft.com/office/officeart/2005/8/layout/vList5"/>
    <dgm:cxn modelId="{F6D36DA9-6401-C34A-B00C-B06650E714C7}" type="presOf" srcId="{0C837A28-91F8-ED4C-99C9-DEB038F32905}" destId="{C8976416-B437-484E-B3DF-577086070F97}" srcOrd="0" destOrd="0" presId="urn:microsoft.com/office/officeart/2005/8/layout/vList5"/>
    <dgm:cxn modelId="{B69CC3A9-4F97-2C47-8502-09E551E5F93E}" type="presOf" srcId="{B4BBDDD0-3FF2-CC49-8D70-F8C90C343D56}" destId="{64F14A73-EF5A-F54A-B72F-118DB579CABA}" srcOrd="0" destOrd="2" presId="urn:microsoft.com/office/officeart/2005/8/layout/vList5"/>
    <dgm:cxn modelId="{9AB40DC0-F3AE-B740-929A-44CFFFD41DF3}" srcId="{AF0E222C-D769-8F4F-A3F5-6CD04EAB99C0}" destId="{2429911E-E787-474F-BDE7-C7319C265AF9}" srcOrd="1" destOrd="0" parTransId="{F2746BCD-E7EF-5147-A27B-2AD126863C6B}" sibTransId="{EE0CF1CB-CE07-7547-854F-660E49A1B028}"/>
    <dgm:cxn modelId="{0FF737C0-A9F4-EA41-9F89-41893E480D65}" srcId="{AB05D406-AA38-FA40-93CA-341FE7901B88}" destId="{AF0E222C-D769-8F4F-A3F5-6CD04EAB99C0}" srcOrd="1" destOrd="0" parTransId="{8CB0B619-5CE2-C748-9880-E04044E4FCB8}" sibTransId="{0F6F87D3-037D-EC47-B54B-5E010C8C4AC9}"/>
    <dgm:cxn modelId="{5C4DB5C5-B844-CB4D-9B1A-2D0E7E396181}" srcId="{AB05D406-AA38-FA40-93CA-341FE7901B88}" destId="{614CB627-C1EB-D147-A885-98EAF7365597}" srcOrd="2" destOrd="0" parTransId="{745DE1AC-A58C-D440-94EE-CB3197152047}" sibTransId="{C055B461-83AB-8545-A606-65AD8A57160F}"/>
    <dgm:cxn modelId="{2EFE20E4-842D-114F-8E01-534066134BD2}" type="presOf" srcId="{614CB627-C1EB-D147-A885-98EAF7365597}" destId="{F8C764BE-80D4-034E-AF76-6DF97494D6DB}" srcOrd="0" destOrd="0" presId="urn:microsoft.com/office/officeart/2005/8/layout/vList5"/>
    <dgm:cxn modelId="{18FC00E5-93F3-8645-AEC6-141ECB1040D8}" srcId="{C07EBF9C-63E3-5940-8627-1E72C90A9889}" destId="{48F01D6F-B97B-CC42-AAB5-7D453F61E87C}" srcOrd="1" destOrd="0" parTransId="{2AC5D19D-E040-8F46-8748-CB8AE4E2F5ED}" sibTransId="{DCF4D381-F64F-724B-BB27-DC90FC1532E4}"/>
    <dgm:cxn modelId="{301BEBEC-6DE0-1F4C-9C3E-8D5D3B9CEF21}" srcId="{AB05D406-AA38-FA40-93CA-341FE7901B88}" destId="{C07EBF9C-63E3-5940-8627-1E72C90A9889}" srcOrd="0" destOrd="0" parTransId="{93331FB6-C567-2E40-889E-5C79312B30AA}" sibTransId="{BC4F442A-A118-6F42-987C-53D00057CBD6}"/>
    <dgm:cxn modelId="{312847F1-1118-2045-9A56-2C49A150ED66}" srcId="{F7B58607-44A9-FF49-AF59-1D16D612CE67}" destId="{1F413ADB-B73B-DC47-BE7E-B0D52A2653E2}" srcOrd="2" destOrd="0" parTransId="{E98EAEB3-FB4C-1548-B3FD-508BACE2F714}" sibTransId="{55CAFCAA-0203-494D-9561-35CCCB278BC6}"/>
    <dgm:cxn modelId="{0AFF38F2-5691-9545-BCE8-1269038D983F}" type="presOf" srcId="{C07EBF9C-63E3-5940-8627-1E72C90A9889}" destId="{0E9C09D0-9F04-604D-83E3-1C13385406BF}" srcOrd="0" destOrd="0" presId="urn:microsoft.com/office/officeart/2005/8/layout/vList5"/>
    <dgm:cxn modelId="{B6F6E4FC-12A9-1D43-9EE9-744D6EAB9BBE}" srcId="{AB05D406-AA38-FA40-93CA-341FE7901B88}" destId="{F7B58607-44A9-FF49-AF59-1D16D612CE67}" srcOrd="4" destOrd="0" parTransId="{B66E2824-98F3-514F-A13A-1E05F47CABF2}" sibTransId="{961E5C2C-DBB7-F64D-83F7-7014EEBA5C32}"/>
    <dgm:cxn modelId="{EE0204AA-E596-F446-B2FE-BE0B19E8A42E}" type="presParOf" srcId="{992CA09D-63E1-3747-A8BD-33F1C5BCE0D9}" destId="{878D1FA2-2CAC-4145-AB0E-5709CF013BBC}" srcOrd="0" destOrd="0" presId="urn:microsoft.com/office/officeart/2005/8/layout/vList5"/>
    <dgm:cxn modelId="{B437C6EC-58A5-DC4B-AEC3-BB6EC2457B23}" type="presParOf" srcId="{878D1FA2-2CAC-4145-AB0E-5709CF013BBC}" destId="{0E9C09D0-9F04-604D-83E3-1C13385406BF}" srcOrd="0" destOrd="0" presId="urn:microsoft.com/office/officeart/2005/8/layout/vList5"/>
    <dgm:cxn modelId="{3D875071-89D9-1D40-956D-02A6682B3459}" type="presParOf" srcId="{878D1FA2-2CAC-4145-AB0E-5709CF013BBC}" destId="{C8976416-B437-484E-B3DF-577086070F97}" srcOrd="1" destOrd="0" presId="urn:microsoft.com/office/officeart/2005/8/layout/vList5"/>
    <dgm:cxn modelId="{3C9A5BC9-DD8C-E24D-95A8-3C64EC653CE5}" type="presParOf" srcId="{992CA09D-63E1-3747-A8BD-33F1C5BCE0D9}" destId="{24FCB9CB-4E78-6342-B04B-8194E7C8ABBF}" srcOrd="1" destOrd="0" presId="urn:microsoft.com/office/officeart/2005/8/layout/vList5"/>
    <dgm:cxn modelId="{44BE1ED0-0CB3-4A4C-B04D-05FE47FF7D4B}" type="presParOf" srcId="{992CA09D-63E1-3747-A8BD-33F1C5BCE0D9}" destId="{F36EB880-5036-F046-9D37-58E07350146A}" srcOrd="2" destOrd="0" presId="urn:microsoft.com/office/officeart/2005/8/layout/vList5"/>
    <dgm:cxn modelId="{A707ACE5-E27E-C346-84A7-292C4B7102C5}" type="presParOf" srcId="{F36EB880-5036-F046-9D37-58E07350146A}" destId="{BAE6E923-A9BF-CD43-B8BC-7E200B58B805}" srcOrd="0" destOrd="0" presId="urn:microsoft.com/office/officeart/2005/8/layout/vList5"/>
    <dgm:cxn modelId="{743EDDE9-12D5-F74E-B58D-26D387D93B64}" type="presParOf" srcId="{F36EB880-5036-F046-9D37-58E07350146A}" destId="{B6859D0D-E596-7D43-A54E-F7D9FE5226CB}" srcOrd="1" destOrd="0" presId="urn:microsoft.com/office/officeart/2005/8/layout/vList5"/>
    <dgm:cxn modelId="{30BB7E45-4B60-F044-B9B8-381EF0231A89}" type="presParOf" srcId="{992CA09D-63E1-3747-A8BD-33F1C5BCE0D9}" destId="{E63CA928-E944-6E48-B4B3-799FBCDA2DB6}" srcOrd="3" destOrd="0" presId="urn:microsoft.com/office/officeart/2005/8/layout/vList5"/>
    <dgm:cxn modelId="{DFD68DD6-AB48-D245-9373-32AB535D9F95}" type="presParOf" srcId="{992CA09D-63E1-3747-A8BD-33F1C5BCE0D9}" destId="{13688CA2-2ACD-A844-8A09-C0128747E34D}" srcOrd="4" destOrd="0" presId="urn:microsoft.com/office/officeart/2005/8/layout/vList5"/>
    <dgm:cxn modelId="{664E6042-6383-8B41-9A99-E04FA25D7E25}" type="presParOf" srcId="{13688CA2-2ACD-A844-8A09-C0128747E34D}" destId="{F8C764BE-80D4-034E-AF76-6DF97494D6DB}" srcOrd="0" destOrd="0" presId="urn:microsoft.com/office/officeart/2005/8/layout/vList5"/>
    <dgm:cxn modelId="{ED2FDB3A-B388-8B43-8002-C6914DCCD0A7}" type="presParOf" srcId="{13688CA2-2ACD-A844-8A09-C0128747E34D}" destId="{64F14A73-EF5A-F54A-B72F-118DB579CABA}" srcOrd="1" destOrd="0" presId="urn:microsoft.com/office/officeart/2005/8/layout/vList5"/>
    <dgm:cxn modelId="{726CB434-67C6-D64A-A3C4-C5FE20D1B991}" type="presParOf" srcId="{992CA09D-63E1-3747-A8BD-33F1C5BCE0D9}" destId="{A6F35DBB-F95D-844F-A07B-36AF484DFF0B}" srcOrd="5" destOrd="0" presId="urn:microsoft.com/office/officeart/2005/8/layout/vList5"/>
    <dgm:cxn modelId="{73009A15-99F8-544F-A6A8-8B80C2E7555A}" type="presParOf" srcId="{992CA09D-63E1-3747-A8BD-33F1C5BCE0D9}" destId="{A745839E-7475-1445-B150-BDC63EBF1CCC}" srcOrd="6" destOrd="0" presId="urn:microsoft.com/office/officeart/2005/8/layout/vList5"/>
    <dgm:cxn modelId="{7588C653-5EAA-CC4C-91D5-3AC9D334F07B}" type="presParOf" srcId="{A745839E-7475-1445-B150-BDC63EBF1CCC}" destId="{3787E40C-8556-8644-9F8E-57393507A18C}" srcOrd="0" destOrd="0" presId="urn:microsoft.com/office/officeart/2005/8/layout/vList5"/>
    <dgm:cxn modelId="{64360549-D5B1-CD44-926C-EB8011ACC437}" type="presParOf" srcId="{A745839E-7475-1445-B150-BDC63EBF1CCC}" destId="{82F7F648-B489-0144-B419-31E9C06407B5}" srcOrd="1" destOrd="0" presId="urn:microsoft.com/office/officeart/2005/8/layout/vList5"/>
    <dgm:cxn modelId="{5E78E0AF-CB41-E445-88F4-09A9A912D44D}" type="presParOf" srcId="{992CA09D-63E1-3747-A8BD-33F1C5BCE0D9}" destId="{7E20F6B3-E67D-D740-84D8-A648FA2C155B}" srcOrd="7" destOrd="0" presId="urn:microsoft.com/office/officeart/2005/8/layout/vList5"/>
    <dgm:cxn modelId="{F92D2823-58DB-B849-8198-9B0CC596CBF3}" type="presParOf" srcId="{992CA09D-63E1-3747-A8BD-33F1C5BCE0D9}" destId="{E9CE644D-B65F-1B42-8143-1EDCDA0B1343}" srcOrd="8" destOrd="0" presId="urn:microsoft.com/office/officeart/2005/8/layout/vList5"/>
    <dgm:cxn modelId="{27F325BE-0DAE-304A-A0DE-F4E006B49548}" type="presParOf" srcId="{E9CE644D-B65F-1B42-8143-1EDCDA0B1343}" destId="{6BF125AA-6058-0944-A156-5750ABFBE4F2}" srcOrd="0" destOrd="0" presId="urn:microsoft.com/office/officeart/2005/8/layout/vList5"/>
    <dgm:cxn modelId="{E2385AC9-A057-2C40-821D-ADF4ED32C3CF}" type="presParOf" srcId="{E9CE644D-B65F-1B42-8143-1EDCDA0B1343}" destId="{D1C1A979-923B-5C44-A66F-75344473BE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51C65B-C626-8D46-9746-0D5B0D68F406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2991869-DB9D-654B-AC7A-0B401AB1F10D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  <a:latin typeface="+mj-lt"/>
            </a:rPr>
            <a:t>IUC</a:t>
          </a:r>
        </a:p>
      </dgm:t>
    </dgm:pt>
    <dgm:pt modelId="{558D8EC7-BB51-EE41-8C91-7FBCACC5D38A}" type="parTrans" cxnId="{5519ABB9-290E-AF49-A9F8-8278F73AFDCD}">
      <dgm:prSet/>
      <dgm:spPr/>
      <dgm:t>
        <a:bodyPr/>
        <a:lstStyle/>
        <a:p>
          <a:endParaRPr lang="en-GB"/>
        </a:p>
      </dgm:t>
    </dgm:pt>
    <dgm:pt modelId="{06217E6D-3F68-7D41-B890-0B79908B1C4A}" type="sibTrans" cxnId="{5519ABB9-290E-AF49-A9F8-8278F73AFDCD}">
      <dgm:prSet/>
      <dgm:spPr/>
      <dgm:t>
        <a:bodyPr/>
        <a:lstStyle/>
        <a:p>
          <a:endParaRPr lang="en-GB"/>
        </a:p>
      </dgm:t>
    </dgm:pt>
    <dgm:pt modelId="{8E8192DD-FF78-DF46-AB66-3E861D2E89E3}">
      <dgm:prSet phldrT="[Text]"/>
      <dgm:spPr/>
      <dgm:t>
        <a:bodyPr/>
        <a:lstStyle/>
        <a:p>
          <a:r>
            <a:rPr lang="en-US" dirty="0"/>
            <a:t>Extended use of copper IUD until menopause when inserted ≥ 40yrs </a:t>
          </a:r>
          <a:endParaRPr lang="en-GB" dirty="0"/>
        </a:p>
      </dgm:t>
    </dgm:pt>
    <dgm:pt modelId="{03EF41CA-B6F2-DC42-B94E-2D2EE995BD2B}" type="parTrans" cxnId="{791E2882-80C3-9043-AAF7-7CF1AE3388BB}">
      <dgm:prSet/>
      <dgm:spPr/>
      <dgm:t>
        <a:bodyPr/>
        <a:lstStyle/>
        <a:p>
          <a:endParaRPr lang="en-GB"/>
        </a:p>
      </dgm:t>
    </dgm:pt>
    <dgm:pt modelId="{05F79326-8189-9F4E-8C51-C07F759DB218}" type="sibTrans" cxnId="{791E2882-80C3-9043-AAF7-7CF1AE3388BB}">
      <dgm:prSet/>
      <dgm:spPr/>
      <dgm:t>
        <a:bodyPr/>
        <a:lstStyle/>
        <a:p>
          <a:endParaRPr lang="en-GB"/>
        </a:p>
      </dgm:t>
    </dgm:pt>
    <dgm:pt modelId="{03485C4C-1A87-9845-B01A-03684910BD11}">
      <dgm:prSet phldrT="[Text]"/>
      <dgm:spPr/>
      <dgm:t>
        <a:bodyPr/>
        <a:lstStyle/>
        <a:p>
          <a:r>
            <a:rPr lang="en-US" dirty="0"/>
            <a:t>Extended use of a 52mg LNG IUS for contraception until 55yrs if inserted at ≥ 45yrs, provided it is not being used as the progesterone component of HRT</a:t>
          </a:r>
          <a:endParaRPr lang="en-GB" dirty="0"/>
        </a:p>
      </dgm:t>
    </dgm:pt>
    <dgm:pt modelId="{6FB1E60D-AE79-8C48-9DB4-26EFCEBAC812}" type="parTrans" cxnId="{32C4D1D4-0A9A-1B41-986E-E3E07FE081D4}">
      <dgm:prSet/>
      <dgm:spPr/>
      <dgm:t>
        <a:bodyPr/>
        <a:lstStyle/>
        <a:p>
          <a:endParaRPr lang="en-GB"/>
        </a:p>
      </dgm:t>
    </dgm:pt>
    <dgm:pt modelId="{DCE5F9E1-6082-4646-A369-C16FC8BF979E}" type="sibTrans" cxnId="{32C4D1D4-0A9A-1B41-986E-E3E07FE081D4}">
      <dgm:prSet/>
      <dgm:spPr/>
      <dgm:t>
        <a:bodyPr/>
        <a:lstStyle/>
        <a:p>
          <a:endParaRPr lang="en-GB"/>
        </a:p>
      </dgm:t>
    </dgm:pt>
    <dgm:pt modelId="{5A034B87-2741-CC41-96DA-43483CF02A68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  <a:latin typeface="+mj-lt"/>
            </a:rPr>
            <a:t>Implant</a:t>
          </a:r>
        </a:p>
      </dgm:t>
    </dgm:pt>
    <dgm:pt modelId="{9F4F0532-667B-4446-8C97-CBFA00C1A976}" type="parTrans" cxnId="{E0685DB5-7302-D242-9F7C-EE7CFF2348EB}">
      <dgm:prSet/>
      <dgm:spPr/>
      <dgm:t>
        <a:bodyPr/>
        <a:lstStyle/>
        <a:p>
          <a:endParaRPr lang="en-GB"/>
        </a:p>
      </dgm:t>
    </dgm:pt>
    <dgm:pt modelId="{5835AD0D-CAAF-3144-B906-147BBE9A900A}" type="sibTrans" cxnId="{E0685DB5-7302-D242-9F7C-EE7CFF2348EB}">
      <dgm:prSet/>
      <dgm:spPr/>
      <dgm:t>
        <a:bodyPr/>
        <a:lstStyle/>
        <a:p>
          <a:endParaRPr lang="en-GB"/>
        </a:p>
      </dgm:t>
    </dgm:pt>
    <dgm:pt modelId="{73E83498-99F5-C340-8C55-5BE447051D94}">
      <dgm:prSet phldrT="[Text]"/>
      <dgm:spPr/>
      <dgm:t>
        <a:bodyPr/>
        <a:lstStyle/>
        <a:p>
          <a:r>
            <a:rPr lang="en-US" dirty="0"/>
            <a:t>Implant is not associated with increased risks of VTE, stroke or MI and has not been shown to affect BMD</a:t>
          </a:r>
          <a:endParaRPr lang="en-GB" dirty="0"/>
        </a:p>
      </dgm:t>
    </dgm:pt>
    <dgm:pt modelId="{27E477B6-DDD0-5046-8892-0AE987219D4B}" type="parTrans" cxnId="{2C700887-14A6-4D4C-A2EC-E73066B8F109}">
      <dgm:prSet/>
      <dgm:spPr/>
      <dgm:t>
        <a:bodyPr/>
        <a:lstStyle/>
        <a:p>
          <a:endParaRPr lang="en-GB"/>
        </a:p>
      </dgm:t>
    </dgm:pt>
    <dgm:pt modelId="{4FE2A27C-A4C0-9B40-96A2-3E6C4734332F}" type="sibTrans" cxnId="{2C700887-14A6-4D4C-A2EC-E73066B8F109}">
      <dgm:prSet/>
      <dgm:spPr/>
      <dgm:t>
        <a:bodyPr/>
        <a:lstStyle/>
        <a:p>
          <a:endParaRPr lang="en-GB"/>
        </a:p>
      </dgm:t>
    </dgm:pt>
    <dgm:pt modelId="{8049CF46-66E1-C642-9621-E4B03DFD1ED4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  <a:latin typeface="+mj-lt"/>
            </a:rPr>
            <a:t>DMPA</a:t>
          </a:r>
        </a:p>
      </dgm:t>
    </dgm:pt>
    <dgm:pt modelId="{C81F47EA-C33D-3144-A4C7-607FCF669EDC}" type="parTrans" cxnId="{82277C8D-AE34-0D44-A76C-53DC52207FC4}">
      <dgm:prSet/>
      <dgm:spPr/>
      <dgm:t>
        <a:bodyPr/>
        <a:lstStyle/>
        <a:p>
          <a:endParaRPr lang="en-GB"/>
        </a:p>
      </dgm:t>
    </dgm:pt>
    <dgm:pt modelId="{9414FF5F-06AE-D34A-B100-5C5F0D90DDF5}" type="sibTrans" cxnId="{82277C8D-AE34-0D44-A76C-53DC52207FC4}">
      <dgm:prSet/>
      <dgm:spPr/>
      <dgm:t>
        <a:bodyPr/>
        <a:lstStyle/>
        <a:p>
          <a:endParaRPr lang="en-GB"/>
        </a:p>
      </dgm:t>
    </dgm:pt>
    <dgm:pt modelId="{A694AD8B-35D7-FE48-A2F1-F81A93F1320A}">
      <dgm:prSet phldrT="[Text]"/>
      <dgm:spPr/>
      <dgm:t>
        <a:bodyPr/>
        <a:lstStyle/>
        <a:p>
          <a:r>
            <a:rPr lang="en-US" dirty="0"/>
            <a:t>Women &gt; 40yrs using DMPA should be reviewed regularly to assess the benefits/risks of use. </a:t>
          </a:r>
          <a:endParaRPr lang="en-GB" dirty="0"/>
        </a:p>
      </dgm:t>
    </dgm:pt>
    <dgm:pt modelId="{EBF8D92A-2FF2-E54B-A757-6ECCB6841219}" type="parTrans" cxnId="{C9EB56D4-6FBA-D94C-A3DE-5CF8C8CB8664}">
      <dgm:prSet/>
      <dgm:spPr/>
      <dgm:t>
        <a:bodyPr/>
        <a:lstStyle/>
        <a:p>
          <a:endParaRPr lang="en-GB"/>
        </a:p>
      </dgm:t>
    </dgm:pt>
    <dgm:pt modelId="{6290D056-E8AA-9A47-ACC3-839A9B1E4FEB}" type="sibTrans" cxnId="{C9EB56D4-6FBA-D94C-A3DE-5CF8C8CB8664}">
      <dgm:prSet/>
      <dgm:spPr/>
      <dgm:t>
        <a:bodyPr/>
        <a:lstStyle/>
        <a:p>
          <a:endParaRPr lang="en-GB"/>
        </a:p>
      </dgm:t>
    </dgm:pt>
    <dgm:pt modelId="{72D45F97-A7DE-2A4E-A222-A1B2E117F66B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  <a:latin typeface="+mj-lt"/>
            </a:rPr>
            <a:t>POP</a:t>
          </a:r>
        </a:p>
      </dgm:t>
    </dgm:pt>
    <dgm:pt modelId="{3A91779A-B7E6-3345-B6D4-FA71A1B7A0FD}" type="parTrans" cxnId="{8FBC69B2-EECD-884D-B345-506F1AD9436C}">
      <dgm:prSet/>
      <dgm:spPr/>
      <dgm:t>
        <a:bodyPr/>
        <a:lstStyle/>
        <a:p>
          <a:endParaRPr lang="en-GB"/>
        </a:p>
      </dgm:t>
    </dgm:pt>
    <dgm:pt modelId="{F5EF3968-5C80-6044-B93D-76427ACD2105}" type="sibTrans" cxnId="{8FBC69B2-EECD-884D-B345-506F1AD9436C}">
      <dgm:prSet/>
      <dgm:spPr/>
      <dgm:t>
        <a:bodyPr/>
        <a:lstStyle/>
        <a:p>
          <a:endParaRPr lang="en-GB"/>
        </a:p>
      </dgm:t>
    </dgm:pt>
    <dgm:pt modelId="{7A345878-1D22-FC47-87B7-25103BA5C575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  <a:latin typeface="+mj-lt"/>
            </a:rPr>
            <a:t>CHC</a:t>
          </a:r>
        </a:p>
      </dgm:t>
    </dgm:pt>
    <dgm:pt modelId="{AA9289C3-B6A9-7C4F-9355-065F6E5BFBD6}" type="parTrans" cxnId="{77E3831B-C731-BC46-B71B-9B43CF253963}">
      <dgm:prSet/>
      <dgm:spPr/>
      <dgm:t>
        <a:bodyPr/>
        <a:lstStyle/>
        <a:p>
          <a:endParaRPr lang="en-GB"/>
        </a:p>
      </dgm:t>
    </dgm:pt>
    <dgm:pt modelId="{9AB58F1A-2A45-6049-B8BC-88808F76E0BB}" type="sibTrans" cxnId="{77E3831B-C731-BC46-B71B-9B43CF253963}">
      <dgm:prSet/>
      <dgm:spPr/>
      <dgm:t>
        <a:bodyPr/>
        <a:lstStyle/>
        <a:p>
          <a:endParaRPr lang="en-GB"/>
        </a:p>
      </dgm:t>
    </dgm:pt>
    <dgm:pt modelId="{256F7A9C-C7F5-1B40-A6C7-6659F4749931}">
      <dgm:prSet phldrT="[Text]"/>
      <dgm:spPr/>
      <dgm:t>
        <a:bodyPr/>
        <a:lstStyle/>
        <a:p>
          <a:r>
            <a:rPr lang="en-GB" dirty="0"/>
            <a:t>Can be safely used and stopped at 55yrs </a:t>
          </a:r>
        </a:p>
      </dgm:t>
    </dgm:pt>
    <dgm:pt modelId="{7C8A3987-9D25-AD48-9BD9-F1650F1E739E}" type="parTrans" cxnId="{914F72DC-7C4C-0043-8A48-4202BA911F60}">
      <dgm:prSet/>
      <dgm:spPr/>
      <dgm:t>
        <a:bodyPr/>
        <a:lstStyle/>
        <a:p>
          <a:endParaRPr lang="en-GB"/>
        </a:p>
      </dgm:t>
    </dgm:pt>
    <dgm:pt modelId="{0F40BB58-F9E5-794C-BB1B-F18CFB149335}" type="sibTrans" cxnId="{914F72DC-7C4C-0043-8A48-4202BA911F60}">
      <dgm:prSet/>
      <dgm:spPr/>
      <dgm:t>
        <a:bodyPr/>
        <a:lstStyle/>
        <a:p>
          <a:endParaRPr lang="en-GB"/>
        </a:p>
      </dgm:t>
    </dgm:pt>
    <dgm:pt modelId="{4A412D58-650E-EF4B-A50E-8A0A0DAA8778}">
      <dgm:prSet phldrT="[Text]"/>
      <dgm:spPr/>
      <dgm:t>
        <a:bodyPr/>
        <a:lstStyle/>
        <a:p>
          <a:r>
            <a:rPr lang="en-US" dirty="0"/>
            <a:t>Women &gt; 50yrs should be counselled on alternative methods</a:t>
          </a:r>
          <a:endParaRPr lang="en-GB" dirty="0"/>
        </a:p>
      </dgm:t>
    </dgm:pt>
    <dgm:pt modelId="{7BDC6151-557B-8B49-8967-2E043BCC8722}" type="parTrans" cxnId="{16439143-9696-484A-BDDD-7DCF5F04769A}">
      <dgm:prSet/>
      <dgm:spPr/>
      <dgm:t>
        <a:bodyPr/>
        <a:lstStyle/>
        <a:p>
          <a:endParaRPr lang="en-GB"/>
        </a:p>
      </dgm:t>
    </dgm:pt>
    <dgm:pt modelId="{4769368E-13FD-0741-A6F8-A1998EAF0415}" type="sibTrans" cxnId="{16439143-9696-484A-BDDD-7DCF5F04769A}">
      <dgm:prSet/>
      <dgm:spPr/>
      <dgm:t>
        <a:bodyPr/>
        <a:lstStyle/>
        <a:p>
          <a:endParaRPr lang="en-GB"/>
        </a:p>
      </dgm:t>
    </dgm:pt>
    <dgm:pt modelId="{A0B0A22D-B2A7-444D-9C70-C66A6E7FAF6A}">
      <dgm:prSet/>
      <dgm:spPr/>
      <dgm:t>
        <a:bodyPr/>
        <a:lstStyle/>
        <a:p>
          <a:r>
            <a:rPr lang="en-US" dirty="0"/>
            <a:t>POP is not associated with increased risks of VTE, stroke or MI</a:t>
          </a:r>
          <a:endParaRPr lang="en-GB" dirty="0"/>
        </a:p>
      </dgm:t>
    </dgm:pt>
    <dgm:pt modelId="{D5B8AA8B-BE71-1D47-9389-80A79966F2B3}" type="parTrans" cxnId="{58C337F6-6289-CC4E-92C7-D04DA5D6513B}">
      <dgm:prSet/>
      <dgm:spPr/>
      <dgm:t>
        <a:bodyPr/>
        <a:lstStyle/>
        <a:p>
          <a:endParaRPr lang="en-GB"/>
        </a:p>
      </dgm:t>
    </dgm:pt>
    <dgm:pt modelId="{C2A523B1-606A-0744-A37A-A536FFDC0A34}" type="sibTrans" cxnId="{58C337F6-6289-CC4E-92C7-D04DA5D6513B}">
      <dgm:prSet/>
      <dgm:spPr/>
      <dgm:t>
        <a:bodyPr/>
        <a:lstStyle/>
        <a:p>
          <a:endParaRPr lang="en-GB"/>
        </a:p>
      </dgm:t>
    </dgm:pt>
    <dgm:pt modelId="{347F5878-9CD2-6444-8A95-8B0CD945670E}">
      <dgm:prSet/>
      <dgm:spPr/>
      <dgm:t>
        <a:bodyPr/>
        <a:lstStyle/>
        <a:p>
          <a:r>
            <a:rPr lang="en-US" dirty="0"/>
            <a:t>Can be  safely used and stopped at 55yrs</a:t>
          </a:r>
          <a:endParaRPr lang="en-GB" dirty="0"/>
        </a:p>
      </dgm:t>
    </dgm:pt>
    <dgm:pt modelId="{4C12DED5-D53C-E64B-9B04-1754C67ACD6F}" type="parTrans" cxnId="{0AEF7EC0-5984-E94D-B9E4-B4D9CEEB3FC8}">
      <dgm:prSet/>
      <dgm:spPr/>
      <dgm:t>
        <a:bodyPr/>
        <a:lstStyle/>
        <a:p>
          <a:endParaRPr lang="en-GB"/>
        </a:p>
      </dgm:t>
    </dgm:pt>
    <dgm:pt modelId="{0E34409B-DE64-6A4E-BAB5-52FFDEAB052E}" type="sibTrans" cxnId="{0AEF7EC0-5984-E94D-B9E4-B4D9CEEB3FC8}">
      <dgm:prSet/>
      <dgm:spPr/>
      <dgm:t>
        <a:bodyPr/>
        <a:lstStyle/>
        <a:p>
          <a:endParaRPr lang="en-GB"/>
        </a:p>
      </dgm:t>
    </dgm:pt>
    <dgm:pt modelId="{BC298A7D-8C39-CB40-923C-F4C72FC9A304}">
      <dgm:prSet/>
      <dgm:spPr/>
      <dgm:t>
        <a:bodyPr/>
        <a:lstStyle/>
        <a:p>
          <a:r>
            <a:rPr lang="en-US" dirty="0"/>
            <a:t>COCP with LNG or NET should be 1st line for women &gt; 40yrs due to potentially lower VTE risk</a:t>
          </a:r>
          <a:endParaRPr lang="en-GB" dirty="0"/>
        </a:p>
      </dgm:t>
    </dgm:pt>
    <dgm:pt modelId="{E00AA73F-93FF-E940-B755-AE672FD4269B}" type="parTrans" cxnId="{1307C205-9DE7-2E47-8F8F-3A49FBD991DF}">
      <dgm:prSet/>
      <dgm:spPr/>
      <dgm:t>
        <a:bodyPr/>
        <a:lstStyle/>
        <a:p>
          <a:endParaRPr lang="en-GB"/>
        </a:p>
      </dgm:t>
    </dgm:pt>
    <dgm:pt modelId="{394C9359-C73B-8D4D-B6C1-BEDF958EB094}" type="sibTrans" cxnId="{1307C205-9DE7-2E47-8F8F-3A49FBD991DF}">
      <dgm:prSet/>
      <dgm:spPr/>
      <dgm:t>
        <a:bodyPr/>
        <a:lstStyle/>
        <a:p>
          <a:endParaRPr lang="en-GB"/>
        </a:p>
      </dgm:t>
    </dgm:pt>
    <dgm:pt modelId="{8B6CBF78-0042-6844-8FFB-4F754F9C3036}">
      <dgm:prSet/>
      <dgm:spPr/>
      <dgm:t>
        <a:bodyPr/>
        <a:lstStyle/>
        <a:p>
          <a:endParaRPr lang="en-GB" dirty="0"/>
        </a:p>
      </dgm:t>
    </dgm:pt>
    <dgm:pt modelId="{45C7011E-16A8-334C-8431-C63BF1BA86D4}" type="parTrans" cxnId="{6C998964-A349-4547-808B-27924B19E1E7}">
      <dgm:prSet/>
      <dgm:spPr/>
      <dgm:t>
        <a:bodyPr/>
        <a:lstStyle/>
        <a:p>
          <a:endParaRPr lang="en-GB"/>
        </a:p>
      </dgm:t>
    </dgm:pt>
    <dgm:pt modelId="{272606F0-990E-FD4A-9C3E-33CC28F2AD96}" type="sibTrans" cxnId="{6C998964-A349-4547-808B-27924B19E1E7}">
      <dgm:prSet/>
      <dgm:spPr/>
      <dgm:t>
        <a:bodyPr/>
        <a:lstStyle/>
        <a:p>
          <a:endParaRPr lang="en-GB"/>
        </a:p>
      </dgm:t>
    </dgm:pt>
    <dgm:pt modelId="{3505DC53-A602-DE40-8A98-ADF30BEABBA3}">
      <dgm:prSet/>
      <dgm:spPr/>
      <dgm:t>
        <a:bodyPr/>
        <a:lstStyle/>
        <a:p>
          <a:r>
            <a:rPr lang="en-US" dirty="0"/>
            <a:t>Women ≥ 50yrs should be advised to stop CHC to use an alternative, safer method </a:t>
          </a:r>
          <a:endParaRPr lang="en-GB" dirty="0"/>
        </a:p>
      </dgm:t>
    </dgm:pt>
    <dgm:pt modelId="{3E4A404F-C5BF-1149-9FBB-7D2563C8052A}" type="parTrans" cxnId="{5CE5F9B7-9B7D-6C4C-B3AD-A4D6F4C9E6FD}">
      <dgm:prSet/>
      <dgm:spPr/>
      <dgm:t>
        <a:bodyPr/>
        <a:lstStyle/>
        <a:p>
          <a:endParaRPr lang="en-GB"/>
        </a:p>
      </dgm:t>
    </dgm:pt>
    <dgm:pt modelId="{B225B4D8-B7BE-9A49-9CBF-CAC7406F1E8E}" type="sibTrans" cxnId="{5CE5F9B7-9B7D-6C4C-B3AD-A4D6F4C9E6FD}">
      <dgm:prSet/>
      <dgm:spPr/>
      <dgm:t>
        <a:bodyPr/>
        <a:lstStyle/>
        <a:p>
          <a:endParaRPr lang="en-GB"/>
        </a:p>
      </dgm:t>
    </dgm:pt>
    <dgm:pt modelId="{91BBE5C3-34A1-4C1B-91F4-9A75CFFD4FDF}">
      <dgm:prSet phldrT="[Text]"/>
      <dgm:spPr/>
      <dgm:t>
        <a:bodyPr/>
        <a:lstStyle/>
        <a:p>
          <a:endParaRPr lang="en-GB" dirty="0"/>
        </a:p>
      </dgm:t>
    </dgm:pt>
    <dgm:pt modelId="{B49EC205-FCDD-4C7F-8388-EB7784873ED5}" type="parTrans" cxnId="{89DD720E-A8D2-49FC-8C9E-094DC7C529F9}">
      <dgm:prSet/>
      <dgm:spPr/>
      <dgm:t>
        <a:bodyPr/>
        <a:lstStyle/>
        <a:p>
          <a:endParaRPr lang="en-GB"/>
        </a:p>
      </dgm:t>
    </dgm:pt>
    <dgm:pt modelId="{EF3D5184-75B6-475D-8B10-F85D2F9B653C}" type="sibTrans" cxnId="{89DD720E-A8D2-49FC-8C9E-094DC7C529F9}">
      <dgm:prSet/>
      <dgm:spPr/>
      <dgm:t>
        <a:bodyPr/>
        <a:lstStyle/>
        <a:p>
          <a:endParaRPr lang="en-GB"/>
        </a:p>
      </dgm:t>
    </dgm:pt>
    <dgm:pt modelId="{35D6AF91-AD4A-46CE-9490-F99C8703E26D}">
      <dgm:prSet phldrT="[Text]"/>
      <dgm:spPr/>
      <dgm:t>
        <a:bodyPr/>
        <a:lstStyle/>
        <a:p>
          <a:endParaRPr lang="en-GB" dirty="0"/>
        </a:p>
      </dgm:t>
    </dgm:pt>
    <dgm:pt modelId="{327346D3-7D3E-4348-8728-5FBD8A60B25F}" type="parTrans" cxnId="{1FD19F1E-4315-43E8-9E47-C2341D1827EA}">
      <dgm:prSet/>
      <dgm:spPr/>
      <dgm:t>
        <a:bodyPr/>
        <a:lstStyle/>
        <a:p>
          <a:endParaRPr lang="en-GB"/>
        </a:p>
      </dgm:t>
    </dgm:pt>
    <dgm:pt modelId="{52F8DF68-D25C-43DF-9FE3-CFF6543BC902}" type="sibTrans" cxnId="{1FD19F1E-4315-43E8-9E47-C2341D1827EA}">
      <dgm:prSet/>
      <dgm:spPr/>
      <dgm:t>
        <a:bodyPr/>
        <a:lstStyle/>
        <a:p>
          <a:endParaRPr lang="en-GB"/>
        </a:p>
      </dgm:t>
    </dgm:pt>
    <dgm:pt modelId="{64A79B14-B471-4C83-A67F-1375E6575251}">
      <dgm:prSet phldrT="[Text]"/>
      <dgm:spPr/>
      <dgm:t>
        <a:bodyPr/>
        <a:lstStyle/>
        <a:p>
          <a:endParaRPr lang="en-GB" dirty="0"/>
        </a:p>
      </dgm:t>
    </dgm:pt>
    <dgm:pt modelId="{2265ED26-7D2A-4AD4-A6E0-2C054B2B015A}" type="parTrans" cxnId="{6B3A7665-1C6D-44F4-800A-AAD9DCAB14AB}">
      <dgm:prSet/>
      <dgm:spPr/>
      <dgm:t>
        <a:bodyPr/>
        <a:lstStyle/>
        <a:p>
          <a:endParaRPr lang="en-GB"/>
        </a:p>
      </dgm:t>
    </dgm:pt>
    <dgm:pt modelId="{4044C393-1854-4203-9434-2495EA49F66E}" type="sibTrans" cxnId="{6B3A7665-1C6D-44F4-800A-AAD9DCAB14AB}">
      <dgm:prSet/>
      <dgm:spPr/>
      <dgm:t>
        <a:bodyPr/>
        <a:lstStyle/>
        <a:p>
          <a:endParaRPr lang="en-GB"/>
        </a:p>
      </dgm:t>
    </dgm:pt>
    <dgm:pt modelId="{F4CF1C93-B03D-45C8-91E7-3039B077926C}">
      <dgm:prSet/>
      <dgm:spPr/>
      <dgm:t>
        <a:bodyPr/>
        <a:lstStyle/>
        <a:p>
          <a:endParaRPr lang="en-GB" dirty="0"/>
        </a:p>
      </dgm:t>
    </dgm:pt>
    <dgm:pt modelId="{5F16534D-54B8-4EDC-9FF6-898DBDB9FB80}" type="parTrans" cxnId="{39125B6D-F467-46FD-AAD0-4FE202AC2473}">
      <dgm:prSet/>
      <dgm:spPr/>
      <dgm:t>
        <a:bodyPr/>
        <a:lstStyle/>
        <a:p>
          <a:endParaRPr lang="en-GB"/>
        </a:p>
      </dgm:t>
    </dgm:pt>
    <dgm:pt modelId="{D67F47EB-C8D5-4367-98FC-125C2FD8497B}" type="sibTrans" cxnId="{39125B6D-F467-46FD-AAD0-4FE202AC2473}">
      <dgm:prSet/>
      <dgm:spPr/>
      <dgm:t>
        <a:bodyPr/>
        <a:lstStyle/>
        <a:p>
          <a:endParaRPr lang="en-GB"/>
        </a:p>
      </dgm:t>
    </dgm:pt>
    <dgm:pt modelId="{D761BACB-5A69-E140-801E-C4F741D9A3CC}">
      <dgm:prSet/>
      <dgm:spPr/>
      <dgm:t>
        <a:bodyPr/>
        <a:lstStyle/>
        <a:p>
          <a:r>
            <a:rPr lang="en-US" dirty="0"/>
            <a:t>COCP with &lt; 30 EE should be 1st line due to potentially lower risks of VTE, CVD and stroke</a:t>
          </a:r>
          <a:endParaRPr lang="en-GB" dirty="0"/>
        </a:p>
      </dgm:t>
    </dgm:pt>
    <dgm:pt modelId="{D280DC47-CB51-0543-A363-AB2BCC90CE48}" type="sibTrans" cxnId="{775193C2-8DE1-B045-9650-92C1A4A7B299}">
      <dgm:prSet/>
      <dgm:spPr/>
      <dgm:t>
        <a:bodyPr/>
        <a:lstStyle/>
        <a:p>
          <a:endParaRPr lang="en-GB"/>
        </a:p>
      </dgm:t>
    </dgm:pt>
    <dgm:pt modelId="{92AC2A44-C889-2041-A20A-59F6DE4520E8}" type="parTrans" cxnId="{775193C2-8DE1-B045-9650-92C1A4A7B299}">
      <dgm:prSet/>
      <dgm:spPr/>
      <dgm:t>
        <a:bodyPr/>
        <a:lstStyle/>
        <a:p>
          <a:endParaRPr lang="en-GB"/>
        </a:p>
      </dgm:t>
    </dgm:pt>
    <dgm:pt modelId="{F6CB10DD-3C4C-4D47-B72D-456C1272831C}" type="pres">
      <dgm:prSet presAssocID="{1551C65B-C626-8D46-9746-0D5B0D68F406}" presName="Name0" presStyleCnt="0">
        <dgm:presLayoutVars>
          <dgm:dir/>
          <dgm:animLvl val="lvl"/>
          <dgm:resizeHandles val="exact"/>
        </dgm:presLayoutVars>
      </dgm:prSet>
      <dgm:spPr/>
    </dgm:pt>
    <dgm:pt modelId="{7A467F41-19B0-2B4D-837B-D68900BD318B}" type="pres">
      <dgm:prSet presAssocID="{62991869-DB9D-654B-AC7A-0B401AB1F10D}" presName="composite" presStyleCnt="0"/>
      <dgm:spPr/>
    </dgm:pt>
    <dgm:pt modelId="{FC9F4331-D1ED-3B4A-95CE-1D17E04FC377}" type="pres">
      <dgm:prSet presAssocID="{62991869-DB9D-654B-AC7A-0B401AB1F10D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4F8E4784-6E30-2B46-8436-221134C9A9BA}" type="pres">
      <dgm:prSet presAssocID="{62991869-DB9D-654B-AC7A-0B401AB1F10D}" presName="desTx" presStyleLbl="alignAccFollowNode1" presStyleIdx="0" presStyleCnt="5">
        <dgm:presLayoutVars>
          <dgm:bulletEnabled val="1"/>
        </dgm:presLayoutVars>
      </dgm:prSet>
      <dgm:spPr/>
    </dgm:pt>
    <dgm:pt modelId="{9662B705-0BCD-C64D-AC09-4A4DFCF5E5F5}" type="pres">
      <dgm:prSet presAssocID="{06217E6D-3F68-7D41-B890-0B79908B1C4A}" presName="space" presStyleCnt="0"/>
      <dgm:spPr/>
    </dgm:pt>
    <dgm:pt modelId="{EE70FCAC-90DE-FD43-9B2E-3833B56E68A3}" type="pres">
      <dgm:prSet presAssocID="{5A034B87-2741-CC41-96DA-43483CF02A68}" presName="composite" presStyleCnt="0"/>
      <dgm:spPr/>
    </dgm:pt>
    <dgm:pt modelId="{A3D36662-4D28-504B-90FA-00E76FF4196D}" type="pres">
      <dgm:prSet presAssocID="{5A034B87-2741-CC41-96DA-43483CF02A68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8A8A8B8F-5DDF-B643-8B01-13EFDAC6D0CE}" type="pres">
      <dgm:prSet presAssocID="{5A034B87-2741-CC41-96DA-43483CF02A68}" presName="desTx" presStyleLbl="alignAccFollowNode1" presStyleIdx="1" presStyleCnt="5">
        <dgm:presLayoutVars>
          <dgm:bulletEnabled val="1"/>
        </dgm:presLayoutVars>
      </dgm:prSet>
      <dgm:spPr/>
    </dgm:pt>
    <dgm:pt modelId="{79F2A68B-3299-A24A-873C-390DD216698D}" type="pres">
      <dgm:prSet presAssocID="{5835AD0D-CAAF-3144-B906-147BBE9A900A}" presName="space" presStyleCnt="0"/>
      <dgm:spPr/>
    </dgm:pt>
    <dgm:pt modelId="{8B41FF8E-C689-0F4F-98B5-D6A9D33D5C2D}" type="pres">
      <dgm:prSet presAssocID="{8049CF46-66E1-C642-9621-E4B03DFD1ED4}" presName="composite" presStyleCnt="0"/>
      <dgm:spPr/>
    </dgm:pt>
    <dgm:pt modelId="{9C18E46D-A2C3-E043-ACD8-40130D858610}" type="pres">
      <dgm:prSet presAssocID="{8049CF46-66E1-C642-9621-E4B03DFD1ED4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252AB90D-F396-DC42-BD97-89EC68A82356}" type="pres">
      <dgm:prSet presAssocID="{8049CF46-66E1-C642-9621-E4B03DFD1ED4}" presName="desTx" presStyleLbl="alignAccFollowNode1" presStyleIdx="2" presStyleCnt="5">
        <dgm:presLayoutVars>
          <dgm:bulletEnabled val="1"/>
        </dgm:presLayoutVars>
      </dgm:prSet>
      <dgm:spPr/>
    </dgm:pt>
    <dgm:pt modelId="{EFA8E5EE-D5DE-924F-AB31-E685BA39F4F4}" type="pres">
      <dgm:prSet presAssocID="{9414FF5F-06AE-D34A-B100-5C5F0D90DDF5}" presName="space" presStyleCnt="0"/>
      <dgm:spPr/>
    </dgm:pt>
    <dgm:pt modelId="{91F6DAE6-383E-A848-A26D-C3C9ABF20ACB}" type="pres">
      <dgm:prSet presAssocID="{72D45F97-A7DE-2A4E-A222-A1B2E117F66B}" presName="composite" presStyleCnt="0"/>
      <dgm:spPr/>
    </dgm:pt>
    <dgm:pt modelId="{D80AA8A6-1C2B-5E4F-8C8F-8A75E5C6C66E}" type="pres">
      <dgm:prSet presAssocID="{72D45F97-A7DE-2A4E-A222-A1B2E117F66B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ADAFC0E8-7AD5-DC4B-A2BC-BDD5E939C1A3}" type="pres">
      <dgm:prSet presAssocID="{72D45F97-A7DE-2A4E-A222-A1B2E117F66B}" presName="desTx" presStyleLbl="alignAccFollowNode1" presStyleIdx="3" presStyleCnt="5">
        <dgm:presLayoutVars>
          <dgm:bulletEnabled val="1"/>
        </dgm:presLayoutVars>
      </dgm:prSet>
      <dgm:spPr/>
    </dgm:pt>
    <dgm:pt modelId="{40FDCDA2-15B7-B042-9792-50AFF8E641AD}" type="pres">
      <dgm:prSet presAssocID="{F5EF3968-5C80-6044-B93D-76427ACD2105}" presName="space" presStyleCnt="0"/>
      <dgm:spPr/>
    </dgm:pt>
    <dgm:pt modelId="{9835825E-C8C7-164E-82D3-B8B7CE0ED9D0}" type="pres">
      <dgm:prSet presAssocID="{7A345878-1D22-FC47-87B7-25103BA5C575}" presName="composite" presStyleCnt="0"/>
      <dgm:spPr/>
    </dgm:pt>
    <dgm:pt modelId="{FE3EDF8F-07E0-9F4B-90D0-A8BEC472790D}" type="pres">
      <dgm:prSet presAssocID="{7A345878-1D22-FC47-87B7-25103BA5C575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82D047B7-32C0-AD4A-B59E-D9C33D4A1607}" type="pres">
      <dgm:prSet presAssocID="{7A345878-1D22-FC47-87B7-25103BA5C575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06303E05-AC84-5140-BE31-2020934A984E}" type="presOf" srcId="{8E8192DD-FF78-DF46-AB66-3E861D2E89E3}" destId="{4F8E4784-6E30-2B46-8436-221134C9A9BA}" srcOrd="0" destOrd="0" presId="urn:microsoft.com/office/officeart/2005/8/layout/hList1"/>
    <dgm:cxn modelId="{1307C205-9DE7-2E47-8F8F-3A49FBD991DF}" srcId="{7A345878-1D22-FC47-87B7-25103BA5C575}" destId="{BC298A7D-8C39-CB40-923C-F4C72FC9A304}" srcOrd="0" destOrd="0" parTransId="{E00AA73F-93FF-E940-B755-AE672FD4269B}" sibTransId="{394C9359-C73B-8D4D-B6C1-BEDF958EB094}"/>
    <dgm:cxn modelId="{F3E4BC09-DBA0-DF4B-8C70-F04299864E08}" type="presOf" srcId="{03485C4C-1A87-9845-B01A-03684910BD11}" destId="{4F8E4784-6E30-2B46-8436-221134C9A9BA}" srcOrd="0" destOrd="2" presId="urn:microsoft.com/office/officeart/2005/8/layout/hList1"/>
    <dgm:cxn modelId="{89DD720E-A8D2-49FC-8C9E-094DC7C529F9}" srcId="{62991869-DB9D-654B-AC7A-0B401AB1F10D}" destId="{91BBE5C3-34A1-4C1B-91F4-9A75CFFD4FDF}" srcOrd="1" destOrd="0" parTransId="{B49EC205-FCDD-4C7F-8388-EB7784873ED5}" sibTransId="{EF3D5184-75B6-475D-8B10-F85D2F9B653C}"/>
    <dgm:cxn modelId="{77E3831B-C731-BC46-B71B-9B43CF253963}" srcId="{1551C65B-C626-8D46-9746-0D5B0D68F406}" destId="{7A345878-1D22-FC47-87B7-25103BA5C575}" srcOrd="4" destOrd="0" parTransId="{AA9289C3-B6A9-7C4F-9355-065F6E5BFBD6}" sibTransId="{9AB58F1A-2A45-6049-B8BC-88808F76E0BB}"/>
    <dgm:cxn modelId="{1FD19F1E-4315-43E8-9E47-C2341D1827EA}" srcId="{5A034B87-2741-CC41-96DA-43483CF02A68}" destId="{35D6AF91-AD4A-46CE-9490-F99C8703E26D}" srcOrd="1" destOrd="0" parTransId="{327346D3-7D3E-4348-8728-5FBD8A60B25F}" sibTransId="{52F8DF68-D25C-43DF-9FE3-CFF6543BC902}"/>
    <dgm:cxn modelId="{FB878D2D-F6D8-424A-AD45-F3D83F08A186}" type="presOf" srcId="{F4CF1C93-B03D-45C8-91E7-3039B077926C}" destId="{ADAFC0E8-7AD5-DC4B-A2BC-BDD5E939C1A3}" srcOrd="0" destOrd="1" presId="urn:microsoft.com/office/officeart/2005/8/layout/hList1"/>
    <dgm:cxn modelId="{16439143-9696-484A-BDDD-7DCF5F04769A}" srcId="{8049CF46-66E1-C642-9621-E4B03DFD1ED4}" destId="{4A412D58-650E-EF4B-A50E-8A0A0DAA8778}" srcOrd="2" destOrd="0" parTransId="{7BDC6151-557B-8B49-8967-2E043BCC8722}" sibTransId="{4769368E-13FD-0741-A6F8-A1998EAF0415}"/>
    <dgm:cxn modelId="{6C998964-A349-4547-808B-27924B19E1E7}" srcId="{7A345878-1D22-FC47-87B7-25103BA5C575}" destId="{8B6CBF78-0042-6844-8FFB-4F754F9C3036}" srcOrd="3" destOrd="0" parTransId="{45C7011E-16A8-334C-8431-C63BF1BA86D4}" sibTransId="{272606F0-990E-FD4A-9C3E-33CC28F2AD96}"/>
    <dgm:cxn modelId="{6B3A7665-1C6D-44F4-800A-AAD9DCAB14AB}" srcId="{8049CF46-66E1-C642-9621-E4B03DFD1ED4}" destId="{64A79B14-B471-4C83-A67F-1375E6575251}" srcOrd="1" destOrd="0" parTransId="{2265ED26-7D2A-4AD4-A6E0-2C054B2B015A}" sibTransId="{4044C393-1854-4203-9434-2495EA49F66E}"/>
    <dgm:cxn modelId="{DC02686C-292C-9847-847B-8BD2AF234231}" type="presOf" srcId="{256F7A9C-C7F5-1B40-A6C7-6659F4749931}" destId="{8A8A8B8F-5DDF-B643-8B01-13EFDAC6D0CE}" srcOrd="0" destOrd="2" presId="urn:microsoft.com/office/officeart/2005/8/layout/hList1"/>
    <dgm:cxn modelId="{39125B6D-F467-46FD-AAD0-4FE202AC2473}" srcId="{72D45F97-A7DE-2A4E-A222-A1B2E117F66B}" destId="{F4CF1C93-B03D-45C8-91E7-3039B077926C}" srcOrd="1" destOrd="0" parTransId="{5F16534D-54B8-4EDC-9FF6-898DBDB9FB80}" sibTransId="{D67F47EB-C8D5-4367-98FC-125C2FD8497B}"/>
    <dgm:cxn modelId="{F583B56F-3EB5-EC4A-926C-CC40CEEF68D6}" type="presOf" srcId="{A0B0A22D-B2A7-444D-9C70-C66A6E7FAF6A}" destId="{ADAFC0E8-7AD5-DC4B-A2BC-BDD5E939C1A3}" srcOrd="0" destOrd="0" presId="urn:microsoft.com/office/officeart/2005/8/layout/hList1"/>
    <dgm:cxn modelId="{A4235E72-F91C-874C-BF00-2708C68B53D2}" type="presOf" srcId="{D761BACB-5A69-E140-801E-C4F741D9A3CC}" destId="{82D047B7-32C0-AD4A-B59E-D9C33D4A1607}" srcOrd="0" destOrd="1" presId="urn:microsoft.com/office/officeart/2005/8/layout/hList1"/>
    <dgm:cxn modelId="{5C207557-ED56-CE40-8ECE-D824855D9C85}" type="presOf" srcId="{1551C65B-C626-8D46-9746-0D5B0D68F406}" destId="{F6CB10DD-3C4C-4D47-B72D-456C1272831C}" srcOrd="0" destOrd="0" presId="urn:microsoft.com/office/officeart/2005/8/layout/hList1"/>
    <dgm:cxn modelId="{73E3AA7E-00C2-43A0-B8D8-40A2FF07AA0E}" type="presOf" srcId="{64A79B14-B471-4C83-A67F-1375E6575251}" destId="{252AB90D-F396-DC42-BD97-89EC68A82356}" srcOrd="0" destOrd="1" presId="urn:microsoft.com/office/officeart/2005/8/layout/hList1"/>
    <dgm:cxn modelId="{791E2882-80C3-9043-AAF7-7CF1AE3388BB}" srcId="{62991869-DB9D-654B-AC7A-0B401AB1F10D}" destId="{8E8192DD-FF78-DF46-AB66-3E861D2E89E3}" srcOrd="0" destOrd="0" parTransId="{03EF41CA-B6F2-DC42-B94E-2D2EE995BD2B}" sibTransId="{05F79326-8189-9F4E-8C51-C07F759DB218}"/>
    <dgm:cxn modelId="{65447E82-A754-41FE-B041-F0E4DD286A2D}" type="presOf" srcId="{35D6AF91-AD4A-46CE-9490-F99C8703E26D}" destId="{8A8A8B8F-5DDF-B643-8B01-13EFDAC6D0CE}" srcOrd="0" destOrd="1" presId="urn:microsoft.com/office/officeart/2005/8/layout/hList1"/>
    <dgm:cxn modelId="{2C700887-14A6-4D4C-A2EC-E73066B8F109}" srcId="{5A034B87-2741-CC41-96DA-43483CF02A68}" destId="{73E83498-99F5-C340-8C55-5BE447051D94}" srcOrd="0" destOrd="0" parTransId="{27E477B6-DDD0-5046-8892-0AE987219D4B}" sibTransId="{4FE2A27C-A4C0-9B40-96A2-3E6C4734332F}"/>
    <dgm:cxn modelId="{82277C8D-AE34-0D44-A76C-53DC52207FC4}" srcId="{1551C65B-C626-8D46-9746-0D5B0D68F406}" destId="{8049CF46-66E1-C642-9621-E4B03DFD1ED4}" srcOrd="2" destOrd="0" parTransId="{C81F47EA-C33D-3144-A4C7-607FCF669EDC}" sibTransId="{9414FF5F-06AE-D34A-B100-5C5F0D90DDF5}"/>
    <dgm:cxn modelId="{11802399-8D74-ED4F-959B-4B0B9028613E}" type="presOf" srcId="{4A412D58-650E-EF4B-A50E-8A0A0DAA8778}" destId="{252AB90D-F396-DC42-BD97-89EC68A82356}" srcOrd="0" destOrd="2" presId="urn:microsoft.com/office/officeart/2005/8/layout/hList1"/>
    <dgm:cxn modelId="{59DA909B-D323-DC47-BA52-FCF94231F772}" type="presOf" srcId="{3505DC53-A602-DE40-8A98-ADF30BEABBA3}" destId="{82D047B7-32C0-AD4A-B59E-D9C33D4A1607}" srcOrd="0" destOrd="2" presId="urn:microsoft.com/office/officeart/2005/8/layout/hList1"/>
    <dgm:cxn modelId="{73D2E49F-D3B6-8A45-AB03-236B01328A2B}" type="presOf" srcId="{8049CF46-66E1-C642-9621-E4B03DFD1ED4}" destId="{9C18E46D-A2C3-E043-ACD8-40130D858610}" srcOrd="0" destOrd="0" presId="urn:microsoft.com/office/officeart/2005/8/layout/hList1"/>
    <dgm:cxn modelId="{475E28A5-BAE8-F247-902E-0DFBCFE441DA}" type="presOf" srcId="{5A034B87-2741-CC41-96DA-43483CF02A68}" destId="{A3D36662-4D28-504B-90FA-00E76FF4196D}" srcOrd="0" destOrd="0" presId="urn:microsoft.com/office/officeart/2005/8/layout/hList1"/>
    <dgm:cxn modelId="{D1FBC5AB-5D4F-6144-AFE6-3131AEA77EE6}" type="presOf" srcId="{BC298A7D-8C39-CB40-923C-F4C72FC9A304}" destId="{82D047B7-32C0-AD4A-B59E-D9C33D4A1607}" srcOrd="0" destOrd="0" presId="urn:microsoft.com/office/officeart/2005/8/layout/hList1"/>
    <dgm:cxn modelId="{84F930AD-E0B5-484F-81EE-B637881501ED}" type="presOf" srcId="{72D45F97-A7DE-2A4E-A222-A1B2E117F66B}" destId="{D80AA8A6-1C2B-5E4F-8C8F-8A75E5C6C66E}" srcOrd="0" destOrd="0" presId="urn:microsoft.com/office/officeart/2005/8/layout/hList1"/>
    <dgm:cxn modelId="{752632AF-EBF1-384A-855C-C262F1CE4ED1}" type="presOf" srcId="{7A345878-1D22-FC47-87B7-25103BA5C575}" destId="{FE3EDF8F-07E0-9F4B-90D0-A8BEC472790D}" srcOrd="0" destOrd="0" presId="urn:microsoft.com/office/officeart/2005/8/layout/hList1"/>
    <dgm:cxn modelId="{1C5BCFB0-49C3-4A95-A003-2A142CCE5385}" type="presOf" srcId="{91BBE5C3-34A1-4C1B-91F4-9A75CFFD4FDF}" destId="{4F8E4784-6E30-2B46-8436-221134C9A9BA}" srcOrd="0" destOrd="1" presId="urn:microsoft.com/office/officeart/2005/8/layout/hList1"/>
    <dgm:cxn modelId="{8FBC69B2-EECD-884D-B345-506F1AD9436C}" srcId="{1551C65B-C626-8D46-9746-0D5B0D68F406}" destId="{72D45F97-A7DE-2A4E-A222-A1B2E117F66B}" srcOrd="3" destOrd="0" parTransId="{3A91779A-B7E6-3345-B6D4-FA71A1B7A0FD}" sibTransId="{F5EF3968-5C80-6044-B93D-76427ACD2105}"/>
    <dgm:cxn modelId="{6F6A1CB3-493D-264D-9C00-7ACEC5ED28EA}" type="presOf" srcId="{62991869-DB9D-654B-AC7A-0B401AB1F10D}" destId="{FC9F4331-D1ED-3B4A-95CE-1D17E04FC377}" srcOrd="0" destOrd="0" presId="urn:microsoft.com/office/officeart/2005/8/layout/hList1"/>
    <dgm:cxn modelId="{E0685DB5-7302-D242-9F7C-EE7CFF2348EB}" srcId="{1551C65B-C626-8D46-9746-0D5B0D68F406}" destId="{5A034B87-2741-CC41-96DA-43483CF02A68}" srcOrd="1" destOrd="0" parTransId="{9F4F0532-667B-4446-8C97-CBFA00C1A976}" sibTransId="{5835AD0D-CAAF-3144-B906-147BBE9A900A}"/>
    <dgm:cxn modelId="{5CE5F9B7-9B7D-6C4C-B3AD-A4D6F4C9E6FD}" srcId="{7A345878-1D22-FC47-87B7-25103BA5C575}" destId="{3505DC53-A602-DE40-8A98-ADF30BEABBA3}" srcOrd="2" destOrd="0" parTransId="{3E4A404F-C5BF-1149-9FBB-7D2563C8052A}" sibTransId="{B225B4D8-B7BE-9A49-9CBF-CAC7406F1E8E}"/>
    <dgm:cxn modelId="{5519ABB9-290E-AF49-A9F8-8278F73AFDCD}" srcId="{1551C65B-C626-8D46-9746-0D5B0D68F406}" destId="{62991869-DB9D-654B-AC7A-0B401AB1F10D}" srcOrd="0" destOrd="0" parTransId="{558D8EC7-BB51-EE41-8C91-7FBCACC5D38A}" sibTransId="{06217E6D-3F68-7D41-B890-0B79908B1C4A}"/>
    <dgm:cxn modelId="{0AEF7EC0-5984-E94D-B9E4-B4D9CEEB3FC8}" srcId="{72D45F97-A7DE-2A4E-A222-A1B2E117F66B}" destId="{347F5878-9CD2-6444-8A95-8B0CD945670E}" srcOrd="2" destOrd="0" parTransId="{4C12DED5-D53C-E64B-9B04-1754C67ACD6F}" sibTransId="{0E34409B-DE64-6A4E-BAB5-52FFDEAB052E}"/>
    <dgm:cxn modelId="{775193C2-8DE1-B045-9650-92C1A4A7B299}" srcId="{7A345878-1D22-FC47-87B7-25103BA5C575}" destId="{D761BACB-5A69-E140-801E-C4F741D9A3CC}" srcOrd="1" destOrd="0" parTransId="{92AC2A44-C889-2041-A20A-59F6DE4520E8}" sibTransId="{D280DC47-CB51-0543-A363-AB2BCC90CE48}"/>
    <dgm:cxn modelId="{C9EB56D4-6FBA-D94C-A3DE-5CF8C8CB8664}" srcId="{8049CF46-66E1-C642-9621-E4B03DFD1ED4}" destId="{A694AD8B-35D7-FE48-A2F1-F81A93F1320A}" srcOrd="0" destOrd="0" parTransId="{EBF8D92A-2FF2-E54B-A757-6ECCB6841219}" sibTransId="{6290D056-E8AA-9A47-ACC3-839A9B1E4FEB}"/>
    <dgm:cxn modelId="{32C4D1D4-0A9A-1B41-986E-E3E07FE081D4}" srcId="{62991869-DB9D-654B-AC7A-0B401AB1F10D}" destId="{03485C4C-1A87-9845-B01A-03684910BD11}" srcOrd="2" destOrd="0" parTransId="{6FB1E60D-AE79-8C48-9DB4-26EFCEBAC812}" sibTransId="{DCE5F9E1-6082-4646-A369-C16FC8BF979E}"/>
    <dgm:cxn modelId="{914F72DC-7C4C-0043-8A48-4202BA911F60}" srcId="{5A034B87-2741-CC41-96DA-43483CF02A68}" destId="{256F7A9C-C7F5-1B40-A6C7-6659F4749931}" srcOrd="2" destOrd="0" parTransId="{7C8A3987-9D25-AD48-9BD9-F1650F1E739E}" sibTransId="{0F40BB58-F9E5-794C-BB1B-F18CFB149335}"/>
    <dgm:cxn modelId="{34B86EED-A83C-8F48-A98A-449F7EBD2122}" type="presOf" srcId="{73E83498-99F5-C340-8C55-5BE447051D94}" destId="{8A8A8B8F-5DDF-B643-8B01-13EFDAC6D0CE}" srcOrd="0" destOrd="0" presId="urn:microsoft.com/office/officeart/2005/8/layout/hList1"/>
    <dgm:cxn modelId="{58C337F6-6289-CC4E-92C7-D04DA5D6513B}" srcId="{72D45F97-A7DE-2A4E-A222-A1B2E117F66B}" destId="{A0B0A22D-B2A7-444D-9C70-C66A6E7FAF6A}" srcOrd="0" destOrd="0" parTransId="{D5B8AA8B-BE71-1D47-9389-80A79966F2B3}" sibTransId="{C2A523B1-606A-0744-A37A-A536FFDC0A34}"/>
    <dgm:cxn modelId="{217EE1F7-98D7-7043-B894-5A8F610B0A42}" type="presOf" srcId="{347F5878-9CD2-6444-8A95-8B0CD945670E}" destId="{ADAFC0E8-7AD5-DC4B-A2BC-BDD5E939C1A3}" srcOrd="0" destOrd="2" presId="urn:microsoft.com/office/officeart/2005/8/layout/hList1"/>
    <dgm:cxn modelId="{77320CFA-C152-CA47-B13B-927DE9F89AD7}" type="presOf" srcId="{A694AD8B-35D7-FE48-A2F1-F81A93F1320A}" destId="{252AB90D-F396-DC42-BD97-89EC68A82356}" srcOrd="0" destOrd="0" presId="urn:microsoft.com/office/officeart/2005/8/layout/hList1"/>
    <dgm:cxn modelId="{605B8DFC-A090-A742-8DD0-961DE11112D7}" type="presOf" srcId="{8B6CBF78-0042-6844-8FFB-4F754F9C3036}" destId="{82D047B7-32C0-AD4A-B59E-D9C33D4A1607}" srcOrd="0" destOrd="3" presId="urn:microsoft.com/office/officeart/2005/8/layout/hList1"/>
    <dgm:cxn modelId="{E8D61B54-64E6-D447-AFE3-785663F5E73D}" type="presParOf" srcId="{F6CB10DD-3C4C-4D47-B72D-456C1272831C}" destId="{7A467F41-19B0-2B4D-837B-D68900BD318B}" srcOrd="0" destOrd="0" presId="urn:microsoft.com/office/officeart/2005/8/layout/hList1"/>
    <dgm:cxn modelId="{E7E1C0D0-30E9-7E42-8373-5354E58CED4B}" type="presParOf" srcId="{7A467F41-19B0-2B4D-837B-D68900BD318B}" destId="{FC9F4331-D1ED-3B4A-95CE-1D17E04FC377}" srcOrd="0" destOrd="0" presId="urn:microsoft.com/office/officeart/2005/8/layout/hList1"/>
    <dgm:cxn modelId="{F3AE35BD-672B-C846-BD0F-50A6B50CD035}" type="presParOf" srcId="{7A467F41-19B0-2B4D-837B-D68900BD318B}" destId="{4F8E4784-6E30-2B46-8436-221134C9A9BA}" srcOrd="1" destOrd="0" presId="urn:microsoft.com/office/officeart/2005/8/layout/hList1"/>
    <dgm:cxn modelId="{70C65FB1-A30A-0947-9060-B18A94795211}" type="presParOf" srcId="{F6CB10DD-3C4C-4D47-B72D-456C1272831C}" destId="{9662B705-0BCD-C64D-AC09-4A4DFCF5E5F5}" srcOrd="1" destOrd="0" presId="urn:microsoft.com/office/officeart/2005/8/layout/hList1"/>
    <dgm:cxn modelId="{4488C347-75FE-184A-A39D-A027167BA2A9}" type="presParOf" srcId="{F6CB10DD-3C4C-4D47-B72D-456C1272831C}" destId="{EE70FCAC-90DE-FD43-9B2E-3833B56E68A3}" srcOrd="2" destOrd="0" presId="urn:microsoft.com/office/officeart/2005/8/layout/hList1"/>
    <dgm:cxn modelId="{BDE7D6A1-EA31-BB49-B5E7-F45A8D5027AF}" type="presParOf" srcId="{EE70FCAC-90DE-FD43-9B2E-3833B56E68A3}" destId="{A3D36662-4D28-504B-90FA-00E76FF4196D}" srcOrd="0" destOrd="0" presId="urn:microsoft.com/office/officeart/2005/8/layout/hList1"/>
    <dgm:cxn modelId="{C2227F74-5B88-8541-B1BB-72EB5DFBDEB7}" type="presParOf" srcId="{EE70FCAC-90DE-FD43-9B2E-3833B56E68A3}" destId="{8A8A8B8F-5DDF-B643-8B01-13EFDAC6D0CE}" srcOrd="1" destOrd="0" presId="urn:microsoft.com/office/officeart/2005/8/layout/hList1"/>
    <dgm:cxn modelId="{43306834-5EDB-1046-8968-8F1535A63407}" type="presParOf" srcId="{F6CB10DD-3C4C-4D47-B72D-456C1272831C}" destId="{79F2A68B-3299-A24A-873C-390DD216698D}" srcOrd="3" destOrd="0" presId="urn:microsoft.com/office/officeart/2005/8/layout/hList1"/>
    <dgm:cxn modelId="{385584A4-224E-EB4F-A1E2-B9798F085FBD}" type="presParOf" srcId="{F6CB10DD-3C4C-4D47-B72D-456C1272831C}" destId="{8B41FF8E-C689-0F4F-98B5-D6A9D33D5C2D}" srcOrd="4" destOrd="0" presId="urn:microsoft.com/office/officeart/2005/8/layout/hList1"/>
    <dgm:cxn modelId="{AA086B35-83F0-6A45-AA91-6D8AED2DD74C}" type="presParOf" srcId="{8B41FF8E-C689-0F4F-98B5-D6A9D33D5C2D}" destId="{9C18E46D-A2C3-E043-ACD8-40130D858610}" srcOrd="0" destOrd="0" presId="urn:microsoft.com/office/officeart/2005/8/layout/hList1"/>
    <dgm:cxn modelId="{D7684021-8601-254E-8ED0-FF910DF0DD4E}" type="presParOf" srcId="{8B41FF8E-C689-0F4F-98B5-D6A9D33D5C2D}" destId="{252AB90D-F396-DC42-BD97-89EC68A82356}" srcOrd="1" destOrd="0" presId="urn:microsoft.com/office/officeart/2005/8/layout/hList1"/>
    <dgm:cxn modelId="{31D57DE0-E7D2-804B-AD46-116A184C6976}" type="presParOf" srcId="{F6CB10DD-3C4C-4D47-B72D-456C1272831C}" destId="{EFA8E5EE-D5DE-924F-AB31-E685BA39F4F4}" srcOrd="5" destOrd="0" presId="urn:microsoft.com/office/officeart/2005/8/layout/hList1"/>
    <dgm:cxn modelId="{0F40811C-9E2E-B54A-BD73-2E3962634A97}" type="presParOf" srcId="{F6CB10DD-3C4C-4D47-B72D-456C1272831C}" destId="{91F6DAE6-383E-A848-A26D-C3C9ABF20ACB}" srcOrd="6" destOrd="0" presId="urn:microsoft.com/office/officeart/2005/8/layout/hList1"/>
    <dgm:cxn modelId="{F4864714-FEDC-B047-87B8-B8D2EE2BC778}" type="presParOf" srcId="{91F6DAE6-383E-A848-A26D-C3C9ABF20ACB}" destId="{D80AA8A6-1C2B-5E4F-8C8F-8A75E5C6C66E}" srcOrd="0" destOrd="0" presId="urn:microsoft.com/office/officeart/2005/8/layout/hList1"/>
    <dgm:cxn modelId="{DDB11F51-11AF-1441-9DA9-33B85A0F5C09}" type="presParOf" srcId="{91F6DAE6-383E-A848-A26D-C3C9ABF20ACB}" destId="{ADAFC0E8-7AD5-DC4B-A2BC-BDD5E939C1A3}" srcOrd="1" destOrd="0" presId="urn:microsoft.com/office/officeart/2005/8/layout/hList1"/>
    <dgm:cxn modelId="{95F8647A-83F3-3543-91FE-8BAB27A99648}" type="presParOf" srcId="{F6CB10DD-3C4C-4D47-B72D-456C1272831C}" destId="{40FDCDA2-15B7-B042-9792-50AFF8E641AD}" srcOrd="7" destOrd="0" presId="urn:microsoft.com/office/officeart/2005/8/layout/hList1"/>
    <dgm:cxn modelId="{60D1836A-501C-484D-8D22-60BF4F17CB5E}" type="presParOf" srcId="{F6CB10DD-3C4C-4D47-B72D-456C1272831C}" destId="{9835825E-C8C7-164E-82D3-B8B7CE0ED9D0}" srcOrd="8" destOrd="0" presId="urn:microsoft.com/office/officeart/2005/8/layout/hList1"/>
    <dgm:cxn modelId="{1D7E70F4-810F-2745-8919-3627EFECC09A}" type="presParOf" srcId="{9835825E-C8C7-164E-82D3-B8B7CE0ED9D0}" destId="{FE3EDF8F-07E0-9F4B-90D0-A8BEC472790D}" srcOrd="0" destOrd="0" presId="urn:microsoft.com/office/officeart/2005/8/layout/hList1"/>
    <dgm:cxn modelId="{48DEA9D0-FEEE-984F-ABC3-D5A07530F6FC}" type="presParOf" srcId="{9835825E-C8C7-164E-82D3-B8B7CE0ED9D0}" destId="{82D047B7-32C0-AD4A-B59E-D9C33D4A160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76416-B437-484E-B3DF-577086070F97}">
      <dsp:nvSpPr>
        <dsp:cNvPr id="0" name=""/>
        <dsp:cNvSpPr/>
      </dsp:nvSpPr>
      <dsp:spPr>
        <a:xfrm rot="5400000">
          <a:off x="7788963" y="-4062121"/>
          <a:ext cx="895618" cy="92488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Highly effective. Evidence suggests that effectiveness not affected by BMI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Safe option</a:t>
          </a:r>
        </a:p>
      </dsp:txBody>
      <dsp:txXfrm rot="-5400000">
        <a:off x="3612329" y="158233"/>
        <a:ext cx="9205167" cy="808178"/>
      </dsp:txXfrm>
    </dsp:sp>
    <dsp:sp modelId="{0E9C09D0-9F04-604D-83E3-1C13385406BF}">
      <dsp:nvSpPr>
        <dsp:cNvPr id="0" name=""/>
        <dsp:cNvSpPr/>
      </dsp:nvSpPr>
      <dsp:spPr>
        <a:xfrm>
          <a:off x="1590169" y="2560"/>
          <a:ext cx="2022159" cy="11195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IUC</a:t>
          </a:r>
        </a:p>
      </dsp:txBody>
      <dsp:txXfrm>
        <a:off x="1644820" y="57211"/>
        <a:ext cx="1912857" cy="1010221"/>
      </dsp:txXfrm>
    </dsp:sp>
    <dsp:sp modelId="{B6859D0D-E596-7D43-A54E-F7D9FE5226CB}">
      <dsp:nvSpPr>
        <dsp:cNvPr id="0" name=""/>
        <dsp:cNvSpPr/>
      </dsp:nvSpPr>
      <dsp:spPr>
        <a:xfrm rot="5400000">
          <a:off x="7788963" y="-2886621"/>
          <a:ext cx="895618" cy="92488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Highly effective. Evidence suggests that effectiveness not affected by BMI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Licensed duration of ENG is 3 years and applies to all women of all BMIs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Safe option</a:t>
          </a:r>
        </a:p>
      </dsp:txBody>
      <dsp:txXfrm rot="-5400000">
        <a:off x="3612329" y="1333733"/>
        <a:ext cx="9205167" cy="808178"/>
      </dsp:txXfrm>
    </dsp:sp>
    <dsp:sp modelId="{BAE6E923-A9BF-CD43-B8BC-7E200B58B805}">
      <dsp:nvSpPr>
        <dsp:cNvPr id="0" name=""/>
        <dsp:cNvSpPr/>
      </dsp:nvSpPr>
      <dsp:spPr>
        <a:xfrm>
          <a:off x="1590169" y="1178060"/>
          <a:ext cx="2022159" cy="11195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Implant</a:t>
          </a:r>
        </a:p>
      </dsp:txBody>
      <dsp:txXfrm>
        <a:off x="1644820" y="1232711"/>
        <a:ext cx="1912857" cy="1010221"/>
      </dsp:txXfrm>
    </dsp:sp>
    <dsp:sp modelId="{64F14A73-EF5A-F54A-B72F-118DB579CABA}">
      <dsp:nvSpPr>
        <dsp:cNvPr id="0" name=""/>
        <dsp:cNvSpPr/>
      </dsp:nvSpPr>
      <dsp:spPr>
        <a:xfrm rot="5400000">
          <a:off x="7788963" y="-1711122"/>
          <a:ext cx="895618" cy="92488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Effectiveness not affected by BMI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  <a:sym typeface="Wingdings" panose="05000000000000000000" pitchFamily="2" charset="2"/>
            </a:rPr>
            <a:t></a:t>
          </a:r>
          <a:r>
            <a:rPr lang="en-GB" sz="1600" kern="1200" dirty="0">
              <a:latin typeface="+mj-lt"/>
            </a:rPr>
            <a:t> BMI with multiple CVD risk factors (e.g. smoking, diabetes, HTN) = UKMEC 3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Associated with weight gain, particularly women &lt;18 with BMI &gt;30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Consider subcutaneous DMPA or longer needle or deltoid administration if IM </a:t>
          </a:r>
        </a:p>
      </dsp:txBody>
      <dsp:txXfrm rot="-5400000">
        <a:off x="3612329" y="2509232"/>
        <a:ext cx="9205167" cy="808178"/>
      </dsp:txXfrm>
    </dsp:sp>
    <dsp:sp modelId="{F8C764BE-80D4-034E-AF76-6DF97494D6DB}">
      <dsp:nvSpPr>
        <dsp:cNvPr id="0" name=""/>
        <dsp:cNvSpPr/>
      </dsp:nvSpPr>
      <dsp:spPr>
        <a:xfrm>
          <a:off x="1590169" y="2353559"/>
          <a:ext cx="2022159" cy="11195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Progesterone-only injectable</a:t>
          </a:r>
        </a:p>
      </dsp:txBody>
      <dsp:txXfrm>
        <a:off x="1644820" y="2408210"/>
        <a:ext cx="1912857" cy="1010221"/>
      </dsp:txXfrm>
    </dsp:sp>
    <dsp:sp modelId="{82F7F648-B489-0144-B419-31E9C06407B5}">
      <dsp:nvSpPr>
        <dsp:cNvPr id="0" name=""/>
        <dsp:cNvSpPr/>
      </dsp:nvSpPr>
      <dsp:spPr>
        <a:xfrm rot="5400000">
          <a:off x="7788963" y="-535622"/>
          <a:ext cx="895618" cy="92488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Effectiveness not affected by BMI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Double dose POP for contraception is not recommended for women who have a raised BMI</a:t>
          </a:r>
        </a:p>
      </dsp:txBody>
      <dsp:txXfrm rot="-5400000">
        <a:off x="3612329" y="3684732"/>
        <a:ext cx="9205167" cy="808178"/>
      </dsp:txXfrm>
    </dsp:sp>
    <dsp:sp modelId="{3787E40C-8556-8644-9F8E-57393507A18C}">
      <dsp:nvSpPr>
        <dsp:cNvPr id="0" name=""/>
        <dsp:cNvSpPr/>
      </dsp:nvSpPr>
      <dsp:spPr>
        <a:xfrm>
          <a:off x="1590169" y="3529059"/>
          <a:ext cx="2022159" cy="11195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POP</a:t>
          </a:r>
        </a:p>
      </dsp:txBody>
      <dsp:txXfrm>
        <a:off x="1644820" y="3583710"/>
        <a:ext cx="1912857" cy="1010221"/>
      </dsp:txXfrm>
    </dsp:sp>
    <dsp:sp modelId="{D1C1A979-923B-5C44-A66F-75344473BE21}">
      <dsp:nvSpPr>
        <dsp:cNvPr id="0" name=""/>
        <dsp:cNvSpPr/>
      </dsp:nvSpPr>
      <dsp:spPr>
        <a:xfrm rot="5400000">
          <a:off x="7788963" y="639877"/>
          <a:ext cx="895618" cy="92488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Effectiveness of COCP not affected by BMI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Possible reduction in combined patch effectiveness in women &gt;90 kg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Limited evidence suggests effectiveness of vaginal ring not affected by BMI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</a:rPr>
            <a:t>UKMEC 2 for women with BMI 30-34 and UKMEC 3 for women with BMI &gt;35</a:t>
          </a:r>
        </a:p>
      </dsp:txBody>
      <dsp:txXfrm rot="-5400000">
        <a:off x="3612329" y="4860231"/>
        <a:ext cx="9205167" cy="808178"/>
      </dsp:txXfrm>
    </dsp:sp>
    <dsp:sp modelId="{6BF125AA-6058-0944-A156-5750ABFBE4F2}">
      <dsp:nvSpPr>
        <dsp:cNvPr id="0" name=""/>
        <dsp:cNvSpPr/>
      </dsp:nvSpPr>
      <dsp:spPr>
        <a:xfrm>
          <a:off x="1590169" y="4704559"/>
          <a:ext cx="2022159" cy="11195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CHC</a:t>
          </a:r>
        </a:p>
      </dsp:txBody>
      <dsp:txXfrm>
        <a:off x="1644820" y="4759210"/>
        <a:ext cx="1912857" cy="10102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F4331-D1ED-3B4A-95CE-1D17E04FC377}">
      <dsp:nvSpPr>
        <dsp:cNvPr id="0" name=""/>
        <dsp:cNvSpPr/>
      </dsp:nvSpPr>
      <dsp:spPr>
        <a:xfrm>
          <a:off x="5358" y="51400"/>
          <a:ext cx="2054276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  <a:latin typeface="+mj-lt"/>
            </a:rPr>
            <a:t>IUC</a:t>
          </a:r>
        </a:p>
      </dsp:txBody>
      <dsp:txXfrm>
        <a:off x="5358" y="51400"/>
        <a:ext cx="2054276" cy="489600"/>
      </dsp:txXfrm>
    </dsp:sp>
    <dsp:sp modelId="{4F8E4784-6E30-2B46-8436-221134C9A9BA}">
      <dsp:nvSpPr>
        <dsp:cNvPr id="0" name=""/>
        <dsp:cNvSpPr/>
      </dsp:nvSpPr>
      <dsp:spPr>
        <a:xfrm>
          <a:off x="5358" y="541000"/>
          <a:ext cx="2054276" cy="51448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Extended use of copper IUD until menopause when inserted ≥ 40yrs 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Extended use of a 52mg LNG IUS for contraception until 55yrs if inserted at ≥ 45yrs, provided it is not being used as the progesterone component of HRT</a:t>
          </a:r>
          <a:endParaRPr lang="en-GB" sz="1700" kern="1200" dirty="0"/>
        </a:p>
      </dsp:txBody>
      <dsp:txXfrm>
        <a:off x="5358" y="541000"/>
        <a:ext cx="2054276" cy="5144816"/>
      </dsp:txXfrm>
    </dsp:sp>
    <dsp:sp modelId="{A3D36662-4D28-504B-90FA-00E76FF4196D}">
      <dsp:nvSpPr>
        <dsp:cNvPr id="0" name=""/>
        <dsp:cNvSpPr/>
      </dsp:nvSpPr>
      <dsp:spPr>
        <a:xfrm>
          <a:off x="2347234" y="51400"/>
          <a:ext cx="2054276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  <a:latin typeface="+mj-lt"/>
            </a:rPr>
            <a:t>Implant</a:t>
          </a:r>
        </a:p>
      </dsp:txBody>
      <dsp:txXfrm>
        <a:off x="2347234" y="51400"/>
        <a:ext cx="2054276" cy="489600"/>
      </dsp:txXfrm>
    </dsp:sp>
    <dsp:sp modelId="{8A8A8B8F-5DDF-B643-8B01-13EFDAC6D0CE}">
      <dsp:nvSpPr>
        <dsp:cNvPr id="0" name=""/>
        <dsp:cNvSpPr/>
      </dsp:nvSpPr>
      <dsp:spPr>
        <a:xfrm>
          <a:off x="2347234" y="541000"/>
          <a:ext cx="2054276" cy="51448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Implant is not associated with increased risks of VTE, stroke or MI and has not been shown to affect BMD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Can be safely used and stopped at 55yrs </a:t>
          </a:r>
        </a:p>
      </dsp:txBody>
      <dsp:txXfrm>
        <a:off x="2347234" y="541000"/>
        <a:ext cx="2054276" cy="5144816"/>
      </dsp:txXfrm>
    </dsp:sp>
    <dsp:sp modelId="{9C18E46D-A2C3-E043-ACD8-40130D858610}">
      <dsp:nvSpPr>
        <dsp:cNvPr id="0" name=""/>
        <dsp:cNvSpPr/>
      </dsp:nvSpPr>
      <dsp:spPr>
        <a:xfrm>
          <a:off x="4689110" y="51400"/>
          <a:ext cx="2054276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  <a:latin typeface="+mj-lt"/>
            </a:rPr>
            <a:t>DMPA</a:t>
          </a:r>
        </a:p>
      </dsp:txBody>
      <dsp:txXfrm>
        <a:off x="4689110" y="51400"/>
        <a:ext cx="2054276" cy="489600"/>
      </dsp:txXfrm>
    </dsp:sp>
    <dsp:sp modelId="{252AB90D-F396-DC42-BD97-89EC68A82356}">
      <dsp:nvSpPr>
        <dsp:cNvPr id="0" name=""/>
        <dsp:cNvSpPr/>
      </dsp:nvSpPr>
      <dsp:spPr>
        <a:xfrm>
          <a:off x="4689110" y="541000"/>
          <a:ext cx="2054276" cy="51448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Women &gt; 40yrs using DMPA should be reviewed regularly to assess the benefits/risks of use. 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Women &gt; 50yrs should be counselled on alternative methods</a:t>
          </a:r>
          <a:endParaRPr lang="en-GB" sz="1700" kern="1200" dirty="0"/>
        </a:p>
      </dsp:txBody>
      <dsp:txXfrm>
        <a:off x="4689110" y="541000"/>
        <a:ext cx="2054276" cy="5144816"/>
      </dsp:txXfrm>
    </dsp:sp>
    <dsp:sp modelId="{D80AA8A6-1C2B-5E4F-8C8F-8A75E5C6C66E}">
      <dsp:nvSpPr>
        <dsp:cNvPr id="0" name=""/>
        <dsp:cNvSpPr/>
      </dsp:nvSpPr>
      <dsp:spPr>
        <a:xfrm>
          <a:off x="7030986" y="51400"/>
          <a:ext cx="2054276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  <a:latin typeface="+mj-lt"/>
            </a:rPr>
            <a:t>POP</a:t>
          </a:r>
        </a:p>
      </dsp:txBody>
      <dsp:txXfrm>
        <a:off x="7030986" y="51400"/>
        <a:ext cx="2054276" cy="489600"/>
      </dsp:txXfrm>
    </dsp:sp>
    <dsp:sp modelId="{ADAFC0E8-7AD5-DC4B-A2BC-BDD5E939C1A3}">
      <dsp:nvSpPr>
        <dsp:cNvPr id="0" name=""/>
        <dsp:cNvSpPr/>
      </dsp:nvSpPr>
      <dsp:spPr>
        <a:xfrm>
          <a:off x="7030986" y="541000"/>
          <a:ext cx="2054276" cy="51448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POP is not associated with increased risks of VTE, stroke or MI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Can be  safely used and stopped at 55yrs</a:t>
          </a:r>
          <a:endParaRPr lang="en-GB" sz="1700" kern="1200" dirty="0"/>
        </a:p>
      </dsp:txBody>
      <dsp:txXfrm>
        <a:off x="7030986" y="541000"/>
        <a:ext cx="2054276" cy="5144816"/>
      </dsp:txXfrm>
    </dsp:sp>
    <dsp:sp modelId="{FE3EDF8F-07E0-9F4B-90D0-A8BEC472790D}">
      <dsp:nvSpPr>
        <dsp:cNvPr id="0" name=""/>
        <dsp:cNvSpPr/>
      </dsp:nvSpPr>
      <dsp:spPr>
        <a:xfrm>
          <a:off x="9372862" y="51400"/>
          <a:ext cx="2054276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  <a:latin typeface="+mj-lt"/>
            </a:rPr>
            <a:t>CHC</a:t>
          </a:r>
        </a:p>
      </dsp:txBody>
      <dsp:txXfrm>
        <a:off x="9372862" y="51400"/>
        <a:ext cx="2054276" cy="489600"/>
      </dsp:txXfrm>
    </dsp:sp>
    <dsp:sp modelId="{82D047B7-32C0-AD4A-B59E-D9C33D4A1607}">
      <dsp:nvSpPr>
        <dsp:cNvPr id="0" name=""/>
        <dsp:cNvSpPr/>
      </dsp:nvSpPr>
      <dsp:spPr>
        <a:xfrm>
          <a:off x="9372862" y="541000"/>
          <a:ext cx="2054276" cy="51448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COCP with LNG or NET should be 1st line for women &gt; 40yrs due to potentially lower VTE risk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COCP with &lt; 30 EE should be 1st line due to potentially lower risks of VTE, CVD and stroke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Women ≥ 50yrs should be advised to stop CHC to use an alternative, safer method 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700" kern="1200" dirty="0"/>
        </a:p>
      </dsp:txBody>
      <dsp:txXfrm>
        <a:off x="9372862" y="541000"/>
        <a:ext cx="2054276" cy="5144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1222C-1E1E-48EB-8A59-A2C4444CE86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48924-8126-4EA1-B439-52BA9AC9E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58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176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022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1060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891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333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232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35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5039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5459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406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5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3134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6058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661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69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45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561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795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424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337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36 y Woman with BMI 37 seeks contraception. Looking to lose weight prior to wedding in the summer. DH – </a:t>
            </a:r>
            <a:r>
              <a:rPr lang="en-GB" sz="12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mounjaro</a:t>
            </a:r>
            <a:r>
              <a:rPr lang="en-GB" sz="12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injection for the last month (lost 3 kg). With male partner for 8 years. PMH – appendicectomy. No gynae </a:t>
            </a:r>
            <a:r>
              <a:rPr lang="en-GB" sz="12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hx</a:t>
            </a:r>
            <a:r>
              <a:rPr lang="en-GB" sz="12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 note. G0P0. SH – nonsmoker, teetotal, no recreational drugs.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8924-8126-4EA1-B439-52BA9AC9E0A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356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7A9D9-E109-4A4D-AA84-19E3F98036FB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F4AB-5E08-4BB9-A75F-4A44341F27DE}" type="datetime1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0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EE49-C08D-417F-95D2-8886A7A94D51}" type="datetime1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1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C804-0ED4-404C-A4CE-C320FFBD2CC7}" type="datetime1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9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3B5E-0B9C-49E1-9DFC-59561A8608FF}" type="datetime1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5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D365-30A9-4014-9698-35E33BA242C5}" type="datetime1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0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EAD1-93CD-48D5-87CE-A008A668E78A}" type="datetime1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2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0D52-3AED-4106-8099-4FF94E24EDDE}" type="datetime1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D973-A29F-4512-AD36-4853686EBA35}" type="datetime1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7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E772-46DB-41DA-B7DB-0860F1A886BB}" type="datetime1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4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B2ADA-F356-466C-B0E9-4B0BBB6CCB82}" type="datetime1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4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44ED4027-E30B-4CC0-9FFD-0EF11D79CC0E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/>
              <a:t>NAPS Study Day Feb 2025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49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lowdown.com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BEA07-A1D3-4F9E-859B-DE0EDC864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E87B83-CF96-4EE7-950F-863990226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658" y="-55810"/>
            <a:ext cx="6859721" cy="69679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407ADFB6-F59B-415B-9EC6-BDB61786C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54516" y="-50314"/>
            <a:ext cx="6858005" cy="6967903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1BC736-1C02-A1AB-A7EC-2B59AC28B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0" y="2290823"/>
            <a:ext cx="5484838" cy="1916084"/>
          </a:xfrm>
        </p:spPr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n-GB" sz="3000" b="1" dirty="0">
                <a:effectLst/>
                <a:latin typeface="Avenir Next LT Pro (Headings)"/>
                <a:ea typeface="Times New Roman" panose="02020603050405020304" pitchFamily="18" charset="0"/>
              </a:rPr>
              <a:t>Modern Contraceptive Care: </a:t>
            </a:r>
            <a:br>
              <a:rPr lang="en-GB" sz="3000" b="1" dirty="0">
                <a:effectLst/>
                <a:latin typeface="Avenir Next LT Pro (Headings)"/>
                <a:ea typeface="Times New Roman" panose="02020603050405020304" pitchFamily="18" charset="0"/>
              </a:rPr>
            </a:br>
            <a:r>
              <a:rPr lang="en-GB" sz="3000" dirty="0">
                <a:effectLst/>
                <a:latin typeface="Avenir Next LT Pro (Headings)"/>
                <a:ea typeface="Times New Roman" panose="02020603050405020304" pitchFamily="18" charset="0"/>
              </a:rPr>
              <a:t>Key Insights for Women’s Health Care Professionals</a:t>
            </a:r>
            <a:endParaRPr lang="en-US" sz="3000" dirty="0">
              <a:latin typeface="Avenir Next LT Pro (Headings)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328DDD-A9EE-3BAD-C4E6-C96EC8502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392" y="4652403"/>
            <a:ext cx="4272646" cy="985075"/>
          </a:xfr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000" dirty="0">
                <a:solidFill>
                  <a:schemeClr val="tx1"/>
                </a:solidFill>
              </a:rPr>
              <a:t>Dr Neepa Thacker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000" dirty="0">
                <a:solidFill>
                  <a:schemeClr val="tx1"/>
                </a:solidFill>
              </a:rPr>
              <a:t>Dr Vera Martins</a:t>
            </a:r>
          </a:p>
          <a:p>
            <a:pPr algn="ctr">
              <a:spcBef>
                <a:spcPts val="1800"/>
              </a:spcBef>
            </a:pPr>
            <a:r>
              <a:rPr lang="en-US" sz="3000" i="1" dirty="0">
                <a:solidFill>
                  <a:schemeClr val="tx1"/>
                </a:solidFill>
              </a:rPr>
              <a:t>GPs &amp; NAPS Trustees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9BE792-26DE-40FA-A8C8-F3D6378FC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988933" y="-21461"/>
            <a:ext cx="1703094" cy="1746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11CBEA76-37A2-4726-8123-EBCACA12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988055" y="-22336"/>
            <a:ext cx="1704847" cy="1746021"/>
          </a:xfrm>
          <a:custGeom>
            <a:avLst/>
            <a:gdLst>
              <a:gd name="connsiteX0" fmla="*/ 0 w 3488602"/>
              <a:gd name="connsiteY0" fmla="*/ 0 h 3433573"/>
              <a:gd name="connsiteX1" fmla="*/ 3488602 w 3488602"/>
              <a:gd name="connsiteY1" fmla="*/ 0 h 3433573"/>
              <a:gd name="connsiteX2" fmla="*/ 3488602 w 3488602"/>
              <a:gd name="connsiteY2" fmla="*/ 3433573 h 3433573"/>
              <a:gd name="connsiteX3" fmla="*/ 0 w 3488602"/>
              <a:gd name="connsiteY3" fmla="*/ 3433573 h 3433573"/>
              <a:gd name="connsiteX4" fmla="*/ 0 w 3488602"/>
              <a:gd name="connsiteY4" fmla="*/ 0 h 3433573"/>
              <a:gd name="connsiteX0" fmla="*/ 0 w 3488602"/>
              <a:gd name="connsiteY0" fmla="*/ 0 h 3433573"/>
              <a:gd name="connsiteX1" fmla="*/ 3488602 w 3488602"/>
              <a:gd name="connsiteY1" fmla="*/ 0 h 3433573"/>
              <a:gd name="connsiteX2" fmla="*/ 0 w 3488602"/>
              <a:gd name="connsiteY2" fmla="*/ 3433573 h 3433573"/>
              <a:gd name="connsiteX3" fmla="*/ 0 w 3488602"/>
              <a:gd name="connsiteY3" fmla="*/ 0 h 3433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8602" h="3433573">
                <a:moveTo>
                  <a:pt x="0" y="0"/>
                </a:moveTo>
                <a:lnTo>
                  <a:pt x="3488602" y="0"/>
                </a:lnTo>
                <a:lnTo>
                  <a:pt x="0" y="34335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DDA81B4-3959-48A2-823E-19B014A03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978388" y="1692178"/>
            <a:ext cx="1724184" cy="17460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B8CC051-49B8-488A-B0AD-50A29E1D3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968949" y="1703064"/>
            <a:ext cx="1744539" cy="862967"/>
          </a:xfrm>
          <a:custGeom>
            <a:avLst/>
            <a:gdLst>
              <a:gd name="connsiteX0" fmla="*/ 3433574 w 3433574"/>
              <a:gd name="connsiteY0" fmla="*/ 0 h 1716787"/>
              <a:gd name="connsiteX1" fmla="*/ 1716787 w 3433574"/>
              <a:gd name="connsiteY1" fmla="*/ 0 h 1716787"/>
              <a:gd name="connsiteX2" fmla="*/ 0 w 3433574"/>
              <a:gd name="connsiteY2" fmla="*/ 0 h 1716787"/>
              <a:gd name="connsiteX3" fmla="*/ 1716787 w 3433574"/>
              <a:gd name="connsiteY3" fmla="*/ 1716787 h 1716787"/>
              <a:gd name="connsiteX4" fmla="*/ 3433574 w 3433574"/>
              <a:gd name="connsiteY4" fmla="*/ 0 h 171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574" h="1716787">
                <a:moveTo>
                  <a:pt x="3433574" y="0"/>
                </a:moveTo>
                <a:lnTo>
                  <a:pt x="1716787" y="0"/>
                </a:lnTo>
                <a:lnTo>
                  <a:pt x="0" y="0"/>
                </a:lnTo>
                <a:cubicBezTo>
                  <a:pt x="0" y="948155"/>
                  <a:pt x="768632" y="1716787"/>
                  <a:pt x="1716787" y="1716787"/>
                </a:cubicBezTo>
                <a:cubicBezTo>
                  <a:pt x="2664942" y="1716787"/>
                  <a:pt x="3433574" y="948155"/>
                  <a:pt x="3433574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49FB65E-C02E-4FD7-B476-0B213C638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968949" y="2566032"/>
            <a:ext cx="1744539" cy="862967"/>
          </a:xfrm>
          <a:custGeom>
            <a:avLst/>
            <a:gdLst>
              <a:gd name="connsiteX0" fmla="*/ 3433574 w 3433574"/>
              <a:gd name="connsiteY0" fmla="*/ 0 h 1716787"/>
              <a:gd name="connsiteX1" fmla="*/ 1716787 w 3433574"/>
              <a:gd name="connsiteY1" fmla="*/ 0 h 1716787"/>
              <a:gd name="connsiteX2" fmla="*/ 0 w 3433574"/>
              <a:gd name="connsiteY2" fmla="*/ 0 h 1716787"/>
              <a:gd name="connsiteX3" fmla="*/ 1716787 w 3433574"/>
              <a:gd name="connsiteY3" fmla="*/ 1716787 h 1716787"/>
              <a:gd name="connsiteX4" fmla="*/ 3433574 w 3433574"/>
              <a:gd name="connsiteY4" fmla="*/ 0 h 171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574" h="1716787">
                <a:moveTo>
                  <a:pt x="3433574" y="0"/>
                </a:moveTo>
                <a:lnTo>
                  <a:pt x="1716787" y="0"/>
                </a:lnTo>
                <a:lnTo>
                  <a:pt x="0" y="0"/>
                </a:lnTo>
                <a:cubicBezTo>
                  <a:pt x="0" y="948155"/>
                  <a:pt x="768632" y="1716787"/>
                  <a:pt x="1716787" y="1716787"/>
                </a:cubicBezTo>
                <a:cubicBezTo>
                  <a:pt x="2664942" y="1716787"/>
                  <a:pt x="3433574" y="948155"/>
                  <a:pt x="3433574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7EBD78-005D-4F93-BEA0-95DF292B3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738250" y="-24765"/>
            <a:ext cx="3427285" cy="34768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CB81301-287D-4882-AD9B-E44D8E122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4500" y="178410"/>
            <a:ext cx="3070455" cy="30704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122F9F7-A178-468E-AF59-8DD67246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22799" y="4271951"/>
            <a:ext cx="3435362" cy="17460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6420B0A-CC71-4BD3-BA69-E9B2B6F1E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6122814" y="4271933"/>
            <a:ext cx="3435331" cy="1746022"/>
          </a:xfrm>
          <a:custGeom>
            <a:avLst/>
            <a:gdLst>
              <a:gd name="connsiteX0" fmla="*/ 3433574 w 3433574"/>
              <a:gd name="connsiteY0" fmla="*/ 0 h 1716787"/>
              <a:gd name="connsiteX1" fmla="*/ 1716787 w 3433574"/>
              <a:gd name="connsiteY1" fmla="*/ 0 h 1716787"/>
              <a:gd name="connsiteX2" fmla="*/ 0 w 3433574"/>
              <a:gd name="connsiteY2" fmla="*/ 0 h 1716787"/>
              <a:gd name="connsiteX3" fmla="*/ 1716787 w 3433574"/>
              <a:gd name="connsiteY3" fmla="*/ 1716787 h 1716787"/>
              <a:gd name="connsiteX4" fmla="*/ 3433574 w 3433574"/>
              <a:gd name="connsiteY4" fmla="*/ 0 h 171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574" h="1716787">
                <a:moveTo>
                  <a:pt x="3433574" y="0"/>
                </a:moveTo>
                <a:lnTo>
                  <a:pt x="1716787" y="0"/>
                </a:lnTo>
                <a:lnTo>
                  <a:pt x="0" y="0"/>
                </a:lnTo>
                <a:cubicBezTo>
                  <a:pt x="0" y="948155"/>
                  <a:pt x="768632" y="1716787"/>
                  <a:pt x="1716787" y="1716787"/>
                </a:cubicBezTo>
                <a:cubicBezTo>
                  <a:pt x="2664942" y="1716787"/>
                  <a:pt x="3433574" y="948155"/>
                  <a:pt x="3433574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5048351-EA66-4465-9CB8-25B4C5E68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734228" y="3406574"/>
            <a:ext cx="3435330" cy="347680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BC467846-2355-4572-AC5B-89B9FFFBA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457" y="3427799"/>
            <a:ext cx="3484541" cy="3434283"/>
          </a:xfrm>
          <a:custGeom>
            <a:avLst/>
            <a:gdLst>
              <a:gd name="connsiteX0" fmla="*/ 0 w 3488602"/>
              <a:gd name="connsiteY0" fmla="*/ 0 h 3433573"/>
              <a:gd name="connsiteX1" fmla="*/ 3488602 w 3488602"/>
              <a:gd name="connsiteY1" fmla="*/ 0 h 3433573"/>
              <a:gd name="connsiteX2" fmla="*/ 3488602 w 3488602"/>
              <a:gd name="connsiteY2" fmla="*/ 3433573 h 3433573"/>
              <a:gd name="connsiteX3" fmla="*/ 0 w 3488602"/>
              <a:gd name="connsiteY3" fmla="*/ 3433573 h 3433573"/>
              <a:gd name="connsiteX4" fmla="*/ 0 w 3488602"/>
              <a:gd name="connsiteY4" fmla="*/ 0 h 3433573"/>
              <a:gd name="connsiteX0" fmla="*/ 0 w 3488602"/>
              <a:gd name="connsiteY0" fmla="*/ 0 h 3433573"/>
              <a:gd name="connsiteX1" fmla="*/ 3488602 w 3488602"/>
              <a:gd name="connsiteY1" fmla="*/ 0 h 3433573"/>
              <a:gd name="connsiteX2" fmla="*/ 0 w 3488602"/>
              <a:gd name="connsiteY2" fmla="*/ 3433573 h 3433573"/>
              <a:gd name="connsiteX3" fmla="*/ 0 w 3488602"/>
              <a:gd name="connsiteY3" fmla="*/ 0 h 3433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8602" h="3433573">
                <a:moveTo>
                  <a:pt x="0" y="0"/>
                </a:moveTo>
                <a:lnTo>
                  <a:pt x="3488602" y="0"/>
                </a:lnTo>
                <a:lnTo>
                  <a:pt x="0" y="343357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9C6373C7-8CBD-CAC1-EDB8-1B73FD0CE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61AF781-3839-EBF4-7205-3831231D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NAPS Study Day Feb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7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>
            <a:extLst>
              <a:ext uri="{FF2B5EF4-FFF2-40B4-BE49-F238E27FC236}">
                <a16:creationId xmlns:a16="http://schemas.microsoft.com/office/drawing/2014/main" id="{5A89E1BF-DAFF-6697-B20D-E4EF35847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E74A4EF-4E55-E265-4FE3-6ECC2FC6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NAPS Study Day Feb 2025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510C69-30FB-ADBA-0E83-F1BDEF3F2083}"/>
              </a:ext>
            </a:extLst>
          </p:cNvPr>
          <p:cNvSpPr txBox="1">
            <a:spLocks/>
          </p:cNvSpPr>
          <p:nvPr/>
        </p:nvSpPr>
        <p:spPr>
          <a:xfrm>
            <a:off x="487359" y="339326"/>
            <a:ext cx="10333142" cy="3189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Which is the most suitable contraceptive option?</a:t>
            </a:r>
          </a:p>
        </p:txBody>
      </p:sp>
    </p:spTree>
    <p:extLst>
      <p:ext uri="{BB962C8B-B14F-4D97-AF65-F5344CB8AC3E}">
        <p14:creationId xmlns:p14="http://schemas.microsoft.com/office/powerpoint/2010/main" val="153263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5AC00B2-DC10-BFF8-F193-3A3535F855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293006"/>
              </p:ext>
            </p:extLst>
          </p:nvPr>
        </p:nvGraphicFramePr>
        <p:xfrm>
          <a:off x="-1043730" y="946297"/>
          <a:ext cx="14451386" cy="5826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A0852-C878-359A-8E82-AFE87776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058A5E7-8F9B-8416-D3C2-58000FBFB7C3}"/>
              </a:ext>
            </a:extLst>
          </p:cNvPr>
          <p:cNvSpPr txBox="1">
            <a:spLocks/>
          </p:cNvSpPr>
          <p:nvPr/>
        </p:nvSpPr>
        <p:spPr>
          <a:xfrm>
            <a:off x="487359" y="339326"/>
            <a:ext cx="10333142" cy="3189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Obesity &amp; Contraception</a:t>
            </a:r>
          </a:p>
        </p:txBody>
      </p:sp>
    </p:spTree>
    <p:extLst>
      <p:ext uri="{BB962C8B-B14F-4D97-AF65-F5344CB8AC3E}">
        <p14:creationId xmlns:p14="http://schemas.microsoft.com/office/powerpoint/2010/main" val="2464645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>
            <a:extLst>
              <a:ext uri="{FF2B5EF4-FFF2-40B4-BE49-F238E27FC236}">
                <a16:creationId xmlns:a16="http://schemas.microsoft.com/office/drawing/2014/main" id="{5A89E1BF-DAFF-6697-B20D-E4EF35847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551" y="618789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E74A4EF-4E55-E265-4FE3-6ECC2FC6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NAPS Study Day Feb 2025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510C69-30FB-ADBA-0E83-F1BDEF3F2083}"/>
              </a:ext>
            </a:extLst>
          </p:cNvPr>
          <p:cNvSpPr txBox="1">
            <a:spLocks/>
          </p:cNvSpPr>
          <p:nvPr/>
        </p:nvSpPr>
        <p:spPr>
          <a:xfrm>
            <a:off x="487359" y="339326"/>
            <a:ext cx="10333142" cy="3189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Contraception &amp; Weight management treatment considerations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4B787-E4C4-185D-71B0-5AD9F3E5F6EA}"/>
              </a:ext>
            </a:extLst>
          </p:cNvPr>
          <p:cNvSpPr txBox="1">
            <a:spLocks/>
          </p:cNvSpPr>
          <p:nvPr/>
        </p:nvSpPr>
        <p:spPr>
          <a:xfrm>
            <a:off x="-195918" y="1443646"/>
            <a:ext cx="10842505" cy="4169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Tx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0110" indent="-285750"/>
            <a:r>
              <a:rPr lang="en-GB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Advise women that medications that induce diarrhoea and/or vomiting (e.g. orlistat, laxatives) can reduce effectiveness of POP, COCP and oral EC</a:t>
            </a:r>
          </a:p>
          <a:p>
            <a:pPr marL="880110" indent="-285750"/>
            <a:r>
              <a:rPr lang="en-GB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Women considering bariatric surgery should discuss and have a contraceptive plan in place prior to surgery</a:t>
            </a:r>
          </a:p>
          <a:p>
            <a:pPr marL="880110" indent="-285750"/>
            <a:r>
              <a:rPr lang="en-GB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Advise women that the effectiveness of OCP (</a:t>
            </a:r>
            <a:r>
              <a:rPr lang="en-GB" sz="2400" kern="100" dirty="0" err="1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inc</a:t>
            </a:r>
            <a:r>
              <a:rPr lang="en-GB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oral EC) could be reduced by bariatric surgery and should be avoided in favour of non-oral methods of contraception</a:t>
            </a:r>
          </a:p>
          <a:p>
            <a:pPr marL="880110" indent="-285750"/>
            <a:r>
              <a:rPr lang="en-GB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Advise women to stop CHC and switch to an alternative effective contraceptive method at least 4 weeks prior to planned major surgery (e.g. bariatric) or expected period of limited mobility 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723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F30CFE-E4FF-43C7-90BF-54AABC3A3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FC137C-7F97-41FA-86A1-2E01C3837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8447" y="0"/>
            <a:ext cx="526608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918EA08-F7D2-4D19-9224-994CE251A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9221" y="-1"/>
            <a:ext cx="8755258" cy="6858000"/>
          </a:xfrm>
          <a:custGeom>
            <a:avLst/>
            <a:gdLst>
              <a:gd name="connsiteX0" fmla="*/ 0 w 8755258"/>
              <a:gd name="connsiteY0" fmla="*/ 0 h 6858000"/>
              <a:gd name="connsiteX1" fmla="*/ 5326258 w 8755258"/>
              <a:gd name="connsiteY1" fmla="*/ 0 h 6858000"/>
              <a:gd name="connsiteX2" fmla="*/ 5411299 w 8755258"/>
              <a:gd name="connsiteY2" fmla="*/ 0 h 6858000"/>
              <a:gd name="connsiteX3" fmla="*/ 5411299 w 8755258"/>
              <a:gd name="connsiteY3" fmla="*/ 2150 h 6858000"/>
              <a:gd name="connsiteX4" fmla="*/ 5502714 w 8755258"/>
              <a:gd name="connsiteY4" fmla="*/ 4462 h 6858000"/>
              <a:gd name="connsiteX5" fmla="*/ 8755258 w 8755258"/>
              <a:gd name="connsiteY5" fmla="*/ 3429000 h 6858000"/>
              <a:gd name="connsiteX6" fmla="*/ 5502714 w 8755258"/>
              <a:gd name="connsiteY6" fmla="*/ 6853538 h 6858000"/>
              <a:gd name="connsiteX7" fmla="*/ 5411299 w 8755258"/>
              <a:gd name="connsiteY7" fmla="*/ 6855850 h 6858000"/>
              <a:gd name="connsiteX8" fmla="*/ 5411299 w 8755258"/>
              <a:gd name="connsiteY8" fmla="*/ 6857987 h 6858000"/>
              <a:gd name="connsiteX9" fmla="*/ 5326772 w 8755258"/>
              <a:gd name="connsiteY9" fmla="*/ 6857987 h 6858000"/>
              <a:gd name="connsiteX10" fmla="*/ 5326258 w 8755258"/>
              <a:gd name="connsiteY10" fmla="*/ 6858000 h 6858000"/>
              <a:gd name="connsiteX11" fmla="*/ 5325745 w 8755258"/>
              <a:gd name="connsiteY11" fmla="*/ 6857987 h 6858000"/>
              <a:gd name="connsiteX12" fmla="*/ 0 w 8755258"/>
              <a:gd name="connsiteY12" fmla="*/ 685798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55258" h="6858000">
                <a:moveTo>
                  <a:pt x="0" y="0"/>
                </a:moveTo>
                <a:lnTo>
                  <a:pt x="5326258" y="0"/>
                </a:lnTo>
                <a:lnTo>
                  <a:pt x="5411299" y="0"/>
                </a:lnTo>
                <a:lnTo>
                  <a:pt x="5411299" y="2150"/>
                </a:lnTo>
                <a:lnTo>
                  <a:pt x="5502714" y="4462"/>
                </a:lnTo>
                <a:cubicBezTo>
                  <a:pt x="7314494" y="96301"/>
                  <a:pt x="8755258" y="1594397"/>
                  <a:pt x="8755258" y="3429000"/>
                </a:cubicBezTo>
                <a:cubicBezTo>
                  <a:pt x="8755258" y="5263603"/>
                  <a:pt x="7314494" y="6761699"/>
                  <a:pt x="5502714" y="6853538"/>
                </a:cubicBezTo>
                <a:lnTo>
                  <a:pt x="5411299" y="6855850"/>
                </a:lnTo>
                <a:lnTo>
                  <a:pt x="5411299" y="6857987"/>
                </a:lnTo>
                <a:lnTo>
                  <a:pt x="5326772" y="6857987"/>
                </a:lnTo>
                <a:lnTo>
                  <a:pt x="5326258" y="6858000"/>
                </a:lnTo>
                <a:lnTo>
                  <a:pt x="5325745" y="6857987"/>
                </a:lnTo>
                <a:lnTo>
                  <a:pt x="0" y="685798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7B0098-64CB-4CA2-913F-B6361A640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5493" y="-1"/>
            <a:ext cx="3458738" cy="34289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F058BB3D-7B21-46A3-B0D6-AB9D1578D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58139" y="-22647"/>
            <a:ext cx="3428989" cy="3474281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1D6B41-589D-4DD8-9A1B-34C4CF07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5493" y="3434976"/>
            <a:ext cx="3456507" cy="342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E55F008-418D-4A3D-9F43-E50DF4BA7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35493" y="3429002"/>
            <a:ext cx="3456020" cy="1718477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3A964CF-9B08-4310-A326-19181F907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35493" y="5139536"/>
            <a:ext cx="3456020" cy="1718477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DA83A29-5ADA-C69D-1684-61BECD93B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B0CFA62-F32A-6509-6757-6B5A0868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1EA8DB-F40F-5824-862F-E03BDC05F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786" y="555170"/>
            <a:ext cx="7477288" cy="6108867"/>
          </a:xfr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z="2800" dirty="0">
                <a:latin typeface="Avenir Next LT Pro (Headings)"/>
                <a:ea typeface="Times New Roman" panose="02020603050405020304" pitchFamily="18" charset="0"/>
              </a:rPr>
              <a:t>Case 3:</a:t>
            </a:r>
            <a:br>
              <a:rPr lang="en-GB" sz="280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1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- 29y female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UPSI 48 hours ago with male partner of 6 months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 (condom split)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Would like EC asap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Normal regular cycle (29-30 day cycle)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1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PGH: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Nil of note. G0P0. UTD smears – normal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PMH: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Nil of note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DH: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Nil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SH: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Social smoker (2/</a:t>
            </a:r>
            <a:r>
              <a:rPr lang="en-GB" sz="2400" b="0" dirty="0" err="1">
                <a:latin typeface="Avenir Next LT Pro (Headings)"/>
                <a:ea typeface="Times New Roman" panose="02020603050405020304" pitchFamily="18" charset="0"/>
              </a:rPr>
              <a:t>wk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), EtOH 8-10 units/</a:t>
            </a:r>
            <a:r>
              <a:rPr lang="en-GB" sz="2400" b="0" dirty="0" err="1">
                <a:latin typeface="Avenir Next LT Pro (Headings)"/>
                <a:ea typeface="Times New Roman" panose="02020603050405020304" pitchFamily="18" charset="0"/>
              </a:rPr>
              <a:t>wk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, no 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         recreational drugs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O/E: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BP 128/81, BMI 32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228880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>
            <a:extLst>
              <a:ext uri="{FF2B5EF4-FFF2-40B4-BE49-F238E27FC236}">
                <a16:creationId xmlns:a16="http://schemas.microsoft.com/office/drawing/2014/main" id="{5A89E1BF-DAFF-6697-B20D-E4EF35847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E74A4EF-4E55-E265-4FE3-6ECC2FC6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510C69-30FB-ADBA-0E83-F1BDEF3F2083}"/>
              </a:ext>
            </a:extLst>
          </p:cNvPr>
          <p:cNvSpPr txBox="1">
            <a:spLocks/>
          </p:cNvSpPr>
          <p:nvPr/>
        </p:nvSpPr>
        <p:spPr>
          <a:xfrm>
            <a:off x="487359" y="339326"/>
            <a:ext cx="10333142" cy="3189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Which is the most </a:t>
            </a:r>
            <a:r>
              <a:rPr lang="en-GB"/>
              <a:t>suitable emergency contraceptive </a:t>
            </a:r>
            <a:r>
              <a:rPr lang="en-GB" dirty="0"/>
              <a:t>option?</a:t>
            </a:r>
          </a:p>
        </p:txBody>
      </p:sp>
    </p:spTree>
    <p:extLst>
      <p:ext uri="{BB962C8B-B14F-4D97-AF65-F5344CB8AC3E}">
        <p14:creationId xmlns:p14="http://schemas.microsoft.com/office/powerpoint/2010/main" val="192051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>
            <a:extLst>
              <a:ext uri="{FF2B5EF4-FFF2-40B4-BE49-F238E27FC236}">
                <a16:creationId xmlns:a16="http://schemas.microsoft.com/office/drawing/2014/main" id="{5A89E1BF-DAFF-6697-B20D-E4EF35847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551" y="604244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E74A4EF-4E55-E265-4FE3-6ECC2FC6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NAPS Study Day Feb 2025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510C69-30FB-ADBA-0E83-F1BDEF3F2083}"/>
              </a:ext>
            </a:extLst>
          </p:cNvPr>
          <p:cNvSpPr txBox="1">
            <a:spLocks/>
          </p:cNvSpPr>
          <p:nvPr/>
        </p:nvSpPr>
        <p:spPr>
          <a:xfrm>
            <a:off x="487359" y="339326"/>
            <a:ext cx="10333142" cy="3189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Obesity &amp; Emergency Contraception treatment considerations</a:t>
            </a:r>
            <a:endParaRPr lang="en-GB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8E9325C-C178-E2B4-4231-DC58A1985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9953" y="1574465"/>
            <a:ext cx="10571741" cy="4766566"/>
          </a:xfrm>
        </p:spPr>
        <p:txBody>
          <a:bodyPr>
            <a:normAutofit/>
          </a:bodyPr>
          <a:lstStyle/>
          <a:p>
            <a:pPr marL="1005840"/>
            <a:r>
              <a:rPr lang="en-GB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nform women that Cu IUD is the most effective method of EC</a:t>
            </a:r>
          </a:p>
          <a:p>
            <a:pPr marL="1005840"/>
            <a:r>
              <a:rPr lang="en-GB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nform women that BMI &gt;26 or weight &gt;70 kg may reduce effectiveness of oral EC, particularly LNG-EC</a:t>
            </a:r>
          </a:p>
          <a:p>
            <a:pPr marL="1005840"/>
            <a:r>
              <a:rPr lang="en-GB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Consider UPA-EC and if this is not suitable, double dose (3 mg) LNG-EC if BMI &gt;26 or weight &gt;70 kg. </a:t>
            </a:r>
            <a:r>
              <a:rPr lang="en-GB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(NB: </a:t>
            </a:r>
            <a:r>
              <a:rPr lang="en-GB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effectiveness of double dose LNG-EC is unknown)</a:t>
            </a:r>
          </a:p>
          <a:p>
            <a:pPr marL="1005840"/>
            <a:r>
              <a:rPr lang="en-GB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Double dose UPA-EC is not recommended for women of any body weight or BMI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3437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F30CFE-E4FF-43C7-90BF-54AABC3A3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FC137C-7F97-41FA-86A1-2E01C3837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8447" y="0"/>
            <a:ext cx="526608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918EA08-F7D2-4D19-9224-994CE251A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9221" y="-1"/>
            <a:ext cx="8755258" cy="6858000"/>
          </a:xfrm>
          <a:custGeom>
            <a:avLst/>
            <a:gdLst>
              <a:gd name="connsiteX0" fmla="*/ 0 w 8755258"/>
              <a:gd name="connsiteY0" fmla="*/ 0 h 6858000"/>
              <a:gd name="connsiteX1" fmla="*/ 5326258 w 8755258"/>
              <a:gd name="connsiteY1" fmla="*/ 0 h 6858000"/>
              <a:gd name="connsiteX2" fmla="*/ 5411299 w 8755258"/>
              <a:gd name="connsiteY2" fmla="*/ 0 h 6858000"/>
              <a:gd name="connsiteX3" fmla="*/ 5411299 w 8755258"/>
              <a:gd name="connsiteY3" fmla="*/ 2150 h 6858000"/>
              <a:gd name="connsiteX4" fmla="*/ 5502714 w 8755258"/>
              <a:gd name="connsiteY4" fmla="*/ 4462 h 6858000"/>
              <a:gd name="connsiteX5" fmla="*/ 8755258 w 8755258"/>
              <a:gd name="connsiteY5" fmla="*/ 3429000 h 6858000"/>
              <a:gd name="connsiteX6" fmla="*/ 5502714 w 8755258"/>
              <a:gd name="connsiteY6" fmla="*/ 6853538 h 6858000"/>
              <a:gd name="connsiteX7" fmla="*/ 5411299 w 8755258"/>
              <a:gd name="connsiteY7" fmla="*/ 6855850 h 6858000"/>
              <a:gd name="connsiteX8" fmla="*/ 5411299 w 8755258"/>
              <a:gd name="connsiteY8" fmla="*/ 6857987 h 6858000"/>
              <a:gd name="connsiteX9" fmla="*/ 5326772 w 8755258"/>
              <a:gd name="connsiteY9" fmla="*/ 6857987 h 6858000"/>
              <a:gd name="connsiteX10" fmla="*/ 5326258 w 8755258"/>
              <a:gd name="connsiteY10" fmla="*/ 6858000 h 6858000"/>
              <a:gd name="connsiteX11" fmla="*/ 5325745 w 8755258"/>
              <a:gd name="connsiteY11" fmla="*/ 6857987 h 6858000"/>
              <a:gd name="connsiteX12" fmla="*/ 0 w 8755258"/>
              <a:gd name="connsiteY12" fmla="*/ 685798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55258" h="6858000">
                <a:moveTo>
                  <a:pt x="0" y="0"/>
                </a:moveTo>
                <a:lnTo>
                  <a:pt x="5326258" y="0"/>
                </a:lnTo>
                <a:lnTo>
                  <a:pt x="5411299" y="0"/>
                </a:lnTo>
                <a:lnTo>
                  <a:pt x="5411299" y="2150"/>
                </a:lnTo>
                <a:lnTo>
                  <a:pt x="5502714" y="4462"/>
                </a:lnTo>
                <a:cubicBezTo>
                  <a:pt x="7314494" y="96301"/>
                  <a:pt x="8755258" y="1594397"/>
                  <a:pt x="8755258" y="3429000"/>
                </a:cubicBezTo>
                <a:cubicBezTo>
                  <a:pt x="8755258" y="5263603"/>
                  <a:pt x="7314494" y="6761699"/>
                  <a:pt x="5502714" y="6853538"/>
                </a:cubicBezTo>
                <a:lnTo>
                  <a:pt x="5411299" y="6855850"/>
                </a:lnTo>
                <a:lnTo>
                  <a:pt x="5411299" y="6857987"/>
                </a:lnTo>
                <a:lnTo>
                  <a:pt x="5326772" y="6857987"/>
                </a:lnTo>
                <a:lnTo>
                  <a:pt x="5326258" y="6858000"/>
                </a:lnTo>
                <a:lnTo>
                  <a:pt x="5325745" y="6857987"/>
                </a:lnTo>
                <a:lnTo>
                  <a:pt x="0" y="685798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7B0098-64CB-4CA2-913F-B6361A640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5493" y="-1"/>
            <a:ext cx="3458738" cy="34289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F058BB3D-7B21-46A3-B0D6-AB9D1578D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58139" y="-22647"/>
            <a:ext cx="3428989" cy="3474281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1D6B41-589D-4DD8-9A1B-34C4CF07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5493" y="3434976"/>
            <a:ext cx="3456507" cy="342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E55F008-418D-4A3D-9F43-E50DF4BA7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35493" y="3429002"/>
            <a:ext cx="3456020" cy="1718477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3A964CF-9B08-4310-A326-19181F907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35493" y="5139536"/>
            <a:ext cx="3456020" cy="1718477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DA83A29-5ADA-C69D-1684-61BECD93B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B0CFA62-F32A-6509-6757-6B5A0868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1EA8DB-F40F-5824-862F-E03BDC05F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580" y="461538"/>
            <a:ext cx="7023043" cy="5934896"/>
          </a:xfr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z="2800" dirty="0">
                <a:latin typeface="Avenir Next LT Pro (Headings)"/>
                <a:ea typeface="Times New Roman" panose="02020603050405020304" pitchFamily="18" charset="0"/>
              </a:rPr>
              <a:t>Case 4:</a:t>
            </a:r>
            <a:br>
              <a:rPr lang="en-GB" sz="280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9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- 51y female on HRT for 3 years: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	- Estradot 50mcg patch twice weekly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	- Mirena IUS inserted age 46 (traumatic)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Menopausal symptoms well controlled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No bleeding 	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1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PGH: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G2P2. UTD smears/mammogram – NAD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PMH: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Hypercholesterolaemia, hormonal 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             migraines (without aura)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DH: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As above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SH: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Ex-smoker (</a:t>
            </a:r>
            <a:r>
              <a:rPr lang="en-GB" sz="2400" b="0" dirty="0" err="1">
                <a:latin typeface="Avenir Next LT Pro (Headings)"/>
                <a:ea typeface="Times New Roman" panose="02020603050405020304" pitchFamily="18" charset="0"/>
              </a:rPr>
              <a:t>occ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vapes), EtOH 4 units/</a:t>
            </a:r>
            <a:r>
              <a:rPr lang="en-GB" sz="2400" b="0" dirty="0" err="1">
                <a:latin typeface="Avenir Next LT Pro (Headings)"/>
                <a:ea typeface="Times New Roman" panose="02020603050405020304" pitchFamily="18" charset="0"/>
              </a:rPr>
              <a:t>wk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,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         no recreational drugs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O/E: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BP 124/72, BMI 25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4129397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>
            <a:extLst>
              <a:ext uri="{FF2B5EF4-FFF2-40B4-BE49-F238E27FC236}">
                <a16:creationId xmlns:a16="http://schemas.microsoft.com/office/drawing/2014/main" id="{5A89E1BF-DAFF-6697-B20D-E4EF35847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551" y="75533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E74A4EF-4E55-E265-4FE3-6ECC2FC6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510C69-30FB-ADBA-0E83-F1BDEF3F2083}"/>
              </a:ext>
            </a:extLst>
          </p:cNvPr>
          <p:cNvSpPr txBox="1">
            <a:spLocks/>
          </p:cNvSpPr>
          <p:nvPr/>
        </p:nvSpPr>
        <p:spPr>
          <a:xfrm>
            <a:off x="487359" y="339326"/>
            <a:ext cx="10333142" cy="3189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Which is the most suitable management option?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423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65ED423-F8B2-1A1D-92CE-21EE0611CD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447747"/>
              </p:ext>
            </p:extLst>
          </p:nvPr>
        </p:nvGraphicFramePr>
        <p:xfrm>
          <a:off x="487359" y="926820"/>
          <a:ext cx="11432498" cy="573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0F0816-A160-F635-0322-754EE3914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5866F21-1D01-CE2B-8FEC-355D7476F7C2}"/>
              </a:ext>
            </a:extLst>
          </p:cNvPr>
          <p:cNvSpPr txBox="1">
            <a:spLocks/>
          </p:cNvSpPr>
          <p:nvPr/>
        </p:nvSpPr>
        <p:spPr>
          <a:xfrm>
            <a:off x="487359" y="339325"/>
            <a:ext cx="11217282" cy="1048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FSRH guidance: Contraception for women &gt; 40 years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977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E92F51-1A1E-4855-D684-2F2C3CAB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pic>
        <p:nvPicPr>
          <p:cNvPr id="6" name="Picture 5" descr="A close-up of a screen&#10;&#10;Description automatically generated">
            <a:extLst>
              <a:ext uri="{FF2B5EF4-FFF2-40B4-BE49-F238E27FC236}">
                <a16:creationId xmlns:a16="http://schemas.microsoft.com/office/drawing/2014/main" id="{83859496-82BD-188C-2F9C-FFDFD0D3E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6" y="193962"/>
            <a:ext cx="10634953" cy="65157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66D6594-82DF-D4FC-A0FB-3582272096F5}"/>
              </a:ext>
            </a:extLst>
          </p:cNvPr>
          <p:cNvSpPr txBox="1"/>
          <p:nvPr/>
        </p:nvSpPr>
        <p:spPr>
          <a:xfrm>
            <a:off x="1958575" y="40844"/>
            <a:ext cx="10233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FSRH Guideline Contraception for Women Aged over 40 years, August 2017 amended July 2023 </a:t>
            </a:r>
          </a:p>
        </p:txBody>
      </p:sp>
    </p:spTree>
    <p:extLst>
      <p:ext uri="{BB962C8B-B14F-4D97-AF65-F5344CB8AC3E}">
        <p14:creationId xmlns:p14="http://schemas.microsoft.com/office/powerpoint/2010/main" val="257370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B6DC5F4-119D-4CED-8847-4030FB411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1D6B41-589D-4DD8-9A1B-34C4CF07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099" y="-3511"/>
            <a:ext cx="3483870" cy="3428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4DE5AE7-857F-451C-9109-8E769DD8B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-4099" y="-3512"/>
            <a:ext cx="3494764" cy="3428999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9242FD-4377-490B-A131-331BA6EA4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5919" y="-3511"/>
            <a:ext cx="5300106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34">
            <a:extLst>
              <a:ext uri="{FF2B5EF4-FFF2-40B4-BE49-F238E27FC236}">
                <a16:creationId xmlns:a16="http://schemas.microsoft.com/office/drawing/2014/main" id="{76AC421C-8447-4E11-9EA2-4BB7FEBFA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5345257" y="-7213"/>
            <a:ext cx="3428999" cy="3432538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980D2B-D97E-43D6-BC44-888BC8C79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6026" y="-3511"/>
            <a:ext cx="3417366" cy="3428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D625F93-3954-4CBC-82B5-0B2A7ABC9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76143" y="-3512"/>
            <a:ext cx="3417365" cy="1718483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76F67A2-482A-436D-A0E3-2F9CB2A01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76143" y="1714971"/>
            <a:ext cx="3417365" cy="1711125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F92AC4A-E01A-963C-C217-F4724A508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F171724-E4B7-7934-2A54-FE65C6474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3A3F6BF3-F4AF-4BC1-E9D9-B60E3443696B}"/>
              </a:ext>
            </a:extLst>
          </p:cNvPr>
          <p:cNvSpPr txBox="1">
            <a:spLocks/>
          </p:cNvSpPr>
          <p:nvPr/>
        </p:nvSpPr>
        <p:spPr>
          <a:xfrm>
            <a:off x="288818" y="3774670"/>
            <a:ext cx="5807182" cy="27302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dirty="0">
                <a:latin typeface="Avenir Next LT Pro (Headings)"/>
                <a:ea typeface="Times New Roman" panose="02020603050405020304" pitchFamily="18" charset="0"/>
              </a:rPr>
              <a:t>Agenda: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3000" b="0" dirty="0">
                <a:latin typeface="Avenir Next LT Pro (Headings)"/>
                <a:ea typeface="Times New Roman" panose="02020603050405020304" pitchFamily="18" charset="0"/>
              </a:rPr>
              <a:t>3 to 4 contraceptive cases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latin typeface="Avenir Next LT Pro (Headings)"/>
                <a:ea typeface="Times New Roman" panose="02020603050405020304" pitchFamily="18" charset="0"/>
              </a:rPr>
              <a:t>Interactive!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latin typeface="Avenir Next LT Pro (Headings)"/>
                <a:ea typeface="Times New Roman" panose="02020603050405020304" pitchFamily="18" charset="0"/>
              </a:rPr>
              <a:t>FRSH/NAPS/BMS guidelines</a:t>
            </a:r>
            <a:br>
              <a:rPr lang="en-GB" sz="300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300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3000" dirty="0">
                <a:latin typeface="Avenir Next LT Pro (Headings)"/>
                <a:ea typeface="Times New Roman" panose="02020603050405020304" pitchFamily="18" charset="0"/>
              </a:rPr>
            </a:br>
            <a:endParaRPr lang="en-US" sz="3000" dirty="0">
              <a:latin typeface="Avenir Next LT Pro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880485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658431C7-8BD2-4DAF-A1DC-344F66D08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A24DF9-AB43-DC93-068E-01A7003C5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875" y="2897951"/>
            <a:ext cx="3150683" cy="3162300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lang="en-US" sz="3600" dirty="0"/>
              <a:t>Thank you for listening!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A8A49-0947-A4BB-B341-3A136596A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2189" y="5567714"/>
            <a:ext cx="3150683" cy="985075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Any Questions?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F79A868-152F-4392-8D0D-C56B1C229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222432" y="1"/>
            <a:ext cx="348387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75B7E46-FCBF-464B-8083-9AF1A059E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703558" y="-1263"/>
            <a:ext cx="3484819" cy="34302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4">
            <a:extLst>
              <a:ext uri="{FF2B5EF4-FFF2-40B4-BE49-F238E27FC236}">
                <a16:creationId xmlns:a16="http://schemas.microsoft.com/office/drawing/2014/main" id="{613F7046-4879-4110-98EC-7B7416E55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703558" y="-1263"/>
            <a:ext cx="3484819" cy="3430264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DE0C15E-B6BE-4D7A-86FE-9076B268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222432" y="3427736"/>
            <a:ext cx="3482163" cy="34302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3063C24-C163-4A04-8D0B-40A52400D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5250422" y="3397260"/>
            <a:ext cx="3432752" cy="3488732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4A651CC-55D6-4837-9B0A-0B3D2BD92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703558" y="3425248"/>
            <a:ext cx="3488442" cy="3432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3B96342A-959E-A364-76DA-8AC32907A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2F00A-2DCE-C60B-75D1-4BE8A30F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82269C-30BD-8370-A7C2-6C04474CAE31}"/>
              </a:ext>
            </a:extLst>
          </p:cNvPr>
          <p:cNvSpPr txBox="1"/>
          <p:nvPr/>
        </p:nvSpPr>
        <p:spPr>
          <a:xfrm>
            <a:off x="548041" y="298097"/>
            <a:ext cx="43875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latin typeface="Avenir Next LT Pro (Headings)"/>
                <a:ea typeface="Times New Roman" panose="02020603050405020304" pitchFamily="18" charset="0"/>
              </a:rPr>
              <a:t>Summary:</a:t>
            </a:r>
            <a:endParaRPr lang="en-GB" sz="2000" b="1" dirty="0">
              <a:latin typeface="Avenir Next LT Pro (Headings)"/>
              <a:ea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2200" b="0" dirty="0">
                <a:latin typeface="Avenir Next LT Pro (Headings)"/>
                <a:ea typeface="Times New Roman" panose="02020603050405020304" pitchFamily="18" charset="0"/>
              </a:rPr>
              <a:t>3 to 4 contraceptive cases: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b="0" dirty="0">
                <a:latin typeface="Avenir Next LT Pro (Headings)"/>
                <a:ea typeface="Times New Roman" panose="02020603050405020304" pitchFamily="18" charset="0"/>
              </a:rPr>
              <a:t>PMS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b="0" dirty="0">
                <a:latin typeface="Avenir Next LT Pro (Headings)"/>
                <a:ea typeface="Times New Roman" panose="02020603050405020304" pitchFamily="18" charset="0"/>
              </a:rPr>
              <a:t>Obesity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dirty="0">
                <a:latin typeface="Avenir Next LT Pro (Headings)"/>
                <a:ea typeface="Times New Roman" panose="02020603050405020304" pitchFamily="18" charset="0"/>
              </a:rPr>
              <a:t>Emergency contraception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b="0" dirty="0">
                <a:latin typeface="Avenir Next LT Pro (Headings)"/>
                <a:ea typeface="Times New Roman" panose="02020603050405020304" pitchFamily="18" charset="0"/>
              </a:rPr>
              <a:t>Perimenopause </a:t>
            </a:r>
          </a:p>
          <a:p>
            <a:pPr lvl="1"/>
            <a:endParaRPr lang="en-GB" sz="2200" b="0" dirty="0">
              <a:latin typeface="Avenir Next LT Pro (Headings)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200" b="0" dirty="0">
                <a:latin typeface="Avenir Next LT Pro (Headings)"/>
                <a:ea typeface="Times New Roman" panose="02020603050405020304" pitchFamily="18" charset="0"/>
              </a:rPr>
              <a:t>FRSH/NAPS/BMS guidelines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275047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54DE080-A093-4285-8E77-17B715017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9D58FBE-609C-1426-881C-DF0C7C086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10" y="3402104"/>
            <a:ext cx="11972857" cy="3261933"/>
          </a:xfrm>
        </p:spPr>
        <p:txBody>
          <a:bodyPr vert="horz" lIns="91440" tIns="45720" rIns="91440" bIns="45720" rtlCol="0" anchor="ctr" anchorCtr="1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References/Resources:</a:t>
            </a:r>
            <a:br>
              <a:rPr lang="en-US" sz="2400" dirty="0"/>
            </a:br>
            <a:br>
              <a:rPr lang="en-US" sz="1800" dirty="0"/>
            </a:br>
            <a:r>
              <a:rPr lang="en-US" sz="1800" dirty="0"/>
              <a:t>- </a:t>
            </a:r>
            <a:r>
              <a:rPr lang="en-US" sz="1800" b="0" i="1" dirty="0"/>
              <a:t>NAPS Guidelines 2025</a:t>
            </a:r>
            <a:br>
              <a:rPr lang="en-US" sz="1800" b="0" i="1" dirty="0"/>
            </a:br>
            <a:r>
              <a:rPr lang="en-US" sz="1800" i="1" dirty="0"/>
              <a:t>-</a:t>
            </a:r>
            <a:r>
              <a:rPr lang="en-US" sz="1800" b="0" i="1" dirty="0"/>
              <a:t> FSRH CEU Statement: Drosperinone 4 mg progesterone-only pill 10 Jan 2024 </a:t>
            </a:r>
            <a:br>
              <a:rPr lang="en-US" sz="1800" b="0" i="1" dirty="0"/>
            </a:br>
            <a:r>
              <a:rPr lang="en-US" sz="1800" i="1" dirty="0"/>
              <a:t>- </a:t>
            </a:r>
            <a:r>
              <a:rPr lang="en-US" sz="1800" b="0" i="1" dirty="0"/>
              <a:t>GP notebook https://gpnotebook.com/en-GB/pages/gynaecology/oestrogen-and-progestogen-effects-of-coc </a:t>
            </a:r>
            <a:br>
              <a:rPr lang="en-US" sz="1800" b="0" i="1" dirty="0"/>
            </a:br>
            <a:r>
              <a:rPr lang="en-US" sz="1800" i="1" dirty="0"/>
              <a:t>- </a:t>
            </a:r>
            <a:r>
              <a:rPr lang="en-US" sz="1800" b="0" i="1" dirty="0"/>
              <a:t>FSRH Guideline Overweight, Obesity &amp; Contraception April 2019</a:t>
            </a:r>
            <a:br>
              <a:rPr lang="en-US" sz="1800" b="0" i="1" dirty="0"/>
            </a:br>
            <a:r>
              <a:rPr lang="en-US" sz="1800" i="1" dirty="0"/>
              <a:t>- </a:t>
            </a:r>
            <a:r>
              <a:rPr lang="en-US" sz="1800" b="0" i="1" dirty="0"/>
              <a:t>FSRH Guideline Contraception for Women Aged 40 years</a:t>
            </a:r>
            <a:br>
              <a:rPr lang="en-US" sz="1800" dirty="0"/>
            </a:br>
            <a:r>
              <a:rPr lang="en-US" sz="1800" dirty="0"/>
              <a:t>- </a:t>
            </a:r>
            <a:r>
              <a:rPr lang="en-US" sz="1800" b="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https://thelowdown.com/</a:t>
            </a:r>
            <a:endParaRPr lang="en-US" sz="1800" b="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D1D6B41-589D-4DD8-9A1B-34C4CF07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099" y="-3511"/>
            <a:ext cx="3483870" cy="3428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6630E3-A025-414D-91C6-16D78C588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934" y="-26163"/>
            <a:ext cx="3429002" cy="3474296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C22EF9C-D3B7-E590-5B1C-3DFEF22B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NAPS Study Day Feb 2025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A7B0098-64CB-4CA2-913F-B6361A640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771" y="-3511"/>
            <a:ext cx="8712229" cy="3428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F058BB3D-7B21-46A3-B0D6-AB9D1578D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502419" y="-26161"/>
            <a:ext cx="3429002" cy="3474296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4ED50C5-5AA6-43D6-B393-B1709B4B5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4500" y="178410"/>
            <a:ext cx="3070455" cy="307045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9FDA406F-FBFC-C00F-CE7F-1C00F0973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47277" y="728909"/>
            <a:ext cx="1592554" cy="196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03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F30CFE-E4FF-43C7-90BF-54AABC3A3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FC137C-7F97-41FA-86A1-2E01C3837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8447" y="0"/>
            <a:ext cx="526608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918EA08-F7D2-4D19-9224-994CE251A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9221" y="-1"/>
            <a:ext cx="8755258" cy="6858000"/>
          </a:xfrm>
          <a:custGeom>
            <a:avLst/>
            <a:gdLst>
              <a:gd name="connsiteX0" fmla="*/ 0 w 8755258"/>
              <a:gd name="connsiteY0" fmla="*/ 0 h 6858000"/>
              <a:gd name="connsiteX1" fmla="*/ 5326258 w 8755258"/>
              <a:gd name="connsiteY1" fmla="*/ 0 h 6858000"/>
              <a:gd name="connsiteX2" fmla="*/ 5411299 w 8755258"/>
              <a:gd name="connsiteY2" fmla="*/ 0 h 6858000"/>
              <a:gd name="connsiteX3" fmla="*/ 5411299 w 8755258"/>
              <a:gd name="connsiteY3" fmla="*/ 2150 h 6858000"/>
              <a:gd name="connsiteX4" fmla="*/ 5502714 w 8755258"/>
              <a:gd name="connsiteY4" fmla="*/ 4462 h 6858000"/>
              <a:gd name="connsiteX5" fmla="*/ 8755258 w 8755258"/>
              <a:gd name="connsiteY5" fmla="*/ 3429000 h 6858000"/>
              <a:gd name="connsiteX6" fmla="*/ 5502714 w 8755258"/>
              <a:gd name="connsiteY6" fmla="*/ 6853538 h 6858000"/>
              <a:gd name="connsiteX7" fmla="*/ 5411299 w 8755258"/>
              <a:gd name="connsiteY7" fmla="*/ 6855850 h 6858000"/>
              <a:gd name="connsiteX8" fmla="*/ 5411299 w 8755258"/>
              <a:gd name="connsiteY8" fmla="*/ 6857987 h 6858000"/>
              <a:gd name="connsiteX9" fmla="*/ 5326772 w 8755258"/>
              <a:gd name="connsiteY9" fmla="*/ 6857987 h 6858000"/>
              <a:gd name="connsiteX10" fmla="*/ 5326258 w 8755258"/>
              <a:gd name="connsiteY10" fmla="*/ 6858000 h 6858000"/>
              <a:gd name="connsiteX11" fmla="*/ 5325745 w 8755258"/>
              <a:gd name="connsiteY11" fmla="*/ 6857987 h 6858000"/>
              <a:gd name="connsiteX12" fmla="*/ 0 w 8755258"/>
              <a:gd name="connsiteY12" fmla="*/ 685798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55258" h="6858000">
                <a:moveTo>
                  <a:pt x="0" y="0"/>
                </a:moveTo>
                <a:lnTo>
                  <a:pt x="5326258" y="0"/>
                </a:lnTo>
                <a:lnTo>
                  <a:pt x="5411299" y="0"/>
                </a:lnTo>
                <a:lnTo>
                  <a:pt x="5411299" y="2150"/>
                </a:lnTo>
                <a:lnTo>
                  <a:pt x="5502714" y="4462"/>
                </a:lnTo>
                <a:cubicBezTo>
                  <a:pt x="7314494" y="96301"/>
                  <a:pt x="8755258" y="1594397"/>
                  <a:pt x="8755258" y="3429000"/>
                </a:cubicBezTo>
                <a:cubicBezTo>
                  <a:pt x="8755258" y="5263603"/>
                  <a:pt x="7314494" y="6761699"/>
                  <a:pt x="5502714" y="6853538"/>
                </a:cubicBezTo>
                <a:lnTo>
                  <a:pt x="5411299" y="6855850"/>
                </a:lnTo>
                <a:lnTo>
                  <a:pt x="5411299" y="6857987"/>
                </a:lnTo>
                <a:lnTo>
                  <a:pt x="5326772" y="6857987"/>
                </a:lnTo>
                <a:lnTo>
                  <a:pt x="5326258" y="6858000"/>
                </a:lnTo>
                <a:lnTo>
                  <a:pt x="5325745" y="6857987"/>
                </a:lnTo>
                <a:lnTo>
                  <a:pt x="0" y="685798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A24DF9-AB43-DC93-068E-01A7003C5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59" y="557212"/>
            <a:ext cx="7604852" cy="6106826"/>
          </a:xfr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z="2800" dirty="0">
                <a:latin typeface="Avenir Next LT Pro (Headings)"/>
                <a:ea typeface="Times New Roman" panose="02020603050405020304" pitchFamily="18" charset="0"/>
              </a:rPr>
              <a:t>Case 1:</a:t>
            </a:r>
            <a:br>
              <a:rPr lang="en-GB" sz="280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1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- 26y female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Microgynon30 for 18 months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- 21/28 regimen regularly with monthly bleed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Irritability, mastalgia, bloating before period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POP previously caused low mood/acne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Not keen on LARC/intrauterine methods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1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PMH: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Nil of note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PGH: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Nil of note. G0P0. UTD smears – normal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DH: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Nil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SH: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Non-smoker, EtOH 2units/</a:t>
            </a:r>
            <a:r>
              <a:rPr lang="en-GB" sz="2400" b="0" dirty="0" err="1">
                <a:latin typeface="Avenir Next LT Pro (Headings)"/>
                <a:ea typeface="Times New Roman" panose="02020603050405020304" pitchFamily="18" charset="0"/>
              </a:rPr>
              <a:t>wk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, no drugs.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         In same sex relationship for 15 months.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O/E: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BP 112/78, BMI 24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28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800" b="0" dirty="0">
                <a:latin typeface="Avenir Next LT Pro (Headings)"/>
                <a:ea typeface="Times New Roman" panose="02020603050405020304" pitchFamily="18" charset="0"/>
              </a:rPr>
              <a:t> </a:t>
            </a:r>
            <a:endParaRPr lang="en-US" sz="2800" b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7B0098-64CB-4CA2-913F-B6361A640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5493" y="-1"/>
            <a:ext cx="3458738" cy="34289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F058BB3D-7B21-46A3-B0D6-AB9D1578D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58139" y="-22647"/>
            <a:ext cx="3428989" cy="3474281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1D6B41-589D-4DD8-9A1B-34C4CF07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5493" y="3434976"/>
            <a:ext cx="3456507" cy="342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E55F008-418D-4A3D-9F43-E50DF4BA7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35493" y="3429002"/>
            <a:ext cx="3456020" cy="1718477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3A964CF-9B08-4310-A326-19181F907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35493" y="5139536"/>
            <a:ext cx="3456020" cy="1718477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DA83A29-5ADA-C69D-1684-61BECD93B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B0CFA62-F32A-6509-6757-6B5A0868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47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>
            <a:extLst>
              <a:ext uri="{FF2B5EF4-FFF2-40B4-BE49-F238E27FC236}">
                <a16:creationId xmlns:a16="http://schemas.microsoft.com/office/drawing/2014/main" id="{5A89E1BF-DAFF-6697-B20D-E4EF35847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E74A4EF-4E55-E265-4FE3-6ECC2FC6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NAPS Study Day Feb 2025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510C69-30FB-ADBA-0E83-F1BDEF3F2083}"/>
              </a:ext>
            </a:extLst>
          </p:cNvPr>
          <p:cNvSpPr txBox="1">
            <a:spLocks/>
          </p:cNvSpPr>
          <p:nvPr/>
        </p:nvSpPr>
        <p:spPr>
          <a:xfrm>
            <a:off x="487359" y="339326"/>
            <a:ext cx="10333142" cy="3189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Which is the most suitable contraceptive option?</a:t>
            </a:r>
          </a:p>
        </p:txBody>
      </p:sp>
    </p:spTree>
    <p:extLst>
      <p:ext uri="{BB962C8B-B14F-4D97-AF65-F5344CB8AC3E}">
        <p14:creationId xmlns:p14="http://schemas.microsoft.com/office/powerpoint/2010/main" val="2096379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E4EE8BF-D523-4497-8D9A-BB4AC2F3E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624B2-894D-4F7A-B2F3-393D6564D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726335" y="0"/>
            <a:ext cx="3472488" cy="34485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AE30F03F-004C-4719-9495-388C3B7FA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8740131" y="-13795"/>
            <a:ext cx="3444895" cy="347248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81208F-A90C-4F75-86C9-D42FDDED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726335" y="3444897"/>
            <a:ext cx="3465665" cy="34385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CB7AD30-D65C-4325-8C21-558C1A05A0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746203" y="3425029"/>
            <a:ext cx="3432752" cy="3472488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05842901-FB97-1C94-80EF-F5EDA7EF5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8106D87-31CD-3EE1-428C-C82110D6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07B971-3043-11E2-34CE-21195C1E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15" y="266861"/>
            <a:ext cx="7385363" cy="5933913"/>
          </a:xfrm>
        </p:spPr>
        <p:txBody>
          <a:bodyPr anchor="t">
            <a:normAutofit/>
          </a:bodyPr>
          <a:lstStyle/>
          <a:p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583618-0D71-3333-062E-11BCD857228E}"/>
              </a:ext>
            </a:extLst>
          </p:cNvPr>
          <p:cNvSpPr txBox="1"/>
          <p:nvPr/>
        </p:nvSpPr>
        <p:spPr>
          <a:xfrm>
            <a:off x="363383" y="193962"/>
            <a:ext cx="8315789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>
                <a:latin typeface="+mj-lt"/>
              </a:rPr>
              <a:t>NAPS guidelines 2025:</a:t>
            </a:r>
          </a:p>
          <a:p>
            <a:pPr algn="ctr">
              <a:spcBef>
                <a:spcPts val="1200"/>
              </a:spcBef>
            </a:pPr>
            <a:r>
              <a:rPr lang="en-US" sz="2400" b="1" i="1" dirty="0">
                <a:solidFill>
                  <a:schemeClr val="accent6"/>
                </a:solidFill>
              </a:rPr>
              <a:t>Initial management of young woman with PMS would be simple reversible suppression of the ovarian cycle using any ovulation suppressing hormonal contraceptive.</a:t>
            </a:r>
          </a:p>
          <a:p>
            <a:pPr>
              <a:spcBef>
                <a:spcPts val="1200"/>
              </a:spcBef>
            </a:pPr>
            <a:endParaRPr lang="en-US" b="1" dirty="0"/>
          </a:p>
          <a:p>
            <a:r>
              <a:rPr lang="en-US" sz="2400" b="1" dirty="0"/>
              <a:t>COCP considerations: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Continuous COCP containing </a:t>
            </a:r>
            <a:r>
              <a:rPr lang="en-US" sz="2000" dirty="0" err="1"/>
              <a:t>ethinylestradiol</a:t>
            </a:r>
            <a:r>
              <a:rPr lang="en-US" sz="2000" dirty="0"/>
              <a:t> plus any progestogen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PMS symptoms in a 21/28 regime, a 24/28 regimen or continuous can be suggested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Phasic pills not recommended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any progestogenic side effects, Drosperinone containing COCP (e.g. Yasmin, </a:t>
            </a:r>
            <a:r>
              <a:rPr lang="en-US" sz="2000" dirty="0" err="1"/>
              <a:t>Eloine</a:t>
            </a:r>
            <a:r>
              <a:rPr lang="en-US" sz="2000" dirty="0"/>
              <a:t>) may be better tolerated</a:t>
            </a:r>
          </a:p>
          <a:p>
            <a:pPr>
              <a:spcBef>
                <a:spcPts val="2400"/>
              </a:spcBef>
            </a:pPr>
            <a:r>
              <a:rPr lang="en-US" sz="2400" b="1" dirty="0"/>
              <a:t>POP considerations: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err="1"/>
              <a:t>Desogestrel</a:t>
            </a:r>
            <a:r>
              <a:rPr lang="en-US" sz="2000" dirty="0"/>
              <a:t> stops ovulation and could be considered for women with risk factors or CI for the COCP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Women with hormone sensitivity cannot tolerate </a:t>
            </a:r>
            <a:r>
              <a:rPr lang="en-US" sz="2000" dirty="0" err="1"/>
              <a:t>desogestrel</a:t>
            </a:r>
            <a:r>
              <a:rPr lang="en-US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Drosperinone POP = a new alternative that is better tolerated</a:t>
            </a:r>
          </a:p>
        </p:txBody>
      </p:sp>
    </p:spTree>
    <p:extLst>
      <p:ext uri="{BB962C8B-B14F-4D97-AF65-F5344CB8AC3E}">
        <p14:creationId xmlns:p14="http://schemas.microsoft.com/office/powerpoint/2010/main" val="73643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DE6FB04-5F4C-190B-A550-25422CAD64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623305"/>
              </p:ext>
            </p:extLst>
          </p:nvPr>
        </p:nvGraphicFramePr>
        <p:xfrm>
          <a:off x="404037" y="517977"/>
          <a:ext cx="11665730" cy="6198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197">
                  <a:extLst>
                    <a:ext uri="{9D8B030D-6E8A-4147-A177-3AD203B41FA5}">
                      <a16:colId xmlns:a16="http://schemas.microsoft.com/office/drawing/2014/main" val="388536134"/>
                    </a:ext>
                  </a:extLst>
                </a:gridCol>
                <a:gridCol w="9361533">
                  <a:extLst>
                    <a:ext uri="{9D8B030D-6E8A-4147-A177-3AD203B41FA5}">
                      <a16:colId xmlns:a16="http://schemas.microsoft.com/office/drawing/2014/main" val="2787767684"/>
                    </a:ext>
                  </a:extLst>
                </a:gridCol>
              </a:tblGrid>
              <a:tr h="708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+mj-lt"/>
                        </a:rPr>
                        <a:t>Drosperinone pill (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+mj-lt"/>
                        </a:rPr>
                        <a:t>Slynd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91361"/>
                  </a:ext>
                </a:extLst>
              </a:tr>
              <a:tr h="6106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Pill-taking regime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Continuous cycle of 24 consecutive daily 4 mg DRSP pills followed by 4 inactive pills (4-day hormone free interval)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503"/>
                  </a:ext>
                </a:extLst>
              </a:tr>
              <a:tr h="878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Contraceptive effectiveness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rimarily suppresses ovulation. Additional contraceptive effects on the mucus and endometrium 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Perfect use = 99% effective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4889514"/>
                  </a:ext>
                </a:extLst>
              </a:tr>
              <a:tr h="6460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Starting DRSP POP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</a:rPr>
                        <a:t>Start on day 1 of cycle. If quick-started at any other time, advise condoms/abstinence for 7 days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14093"/>
                  </a:ext>
                </a:extLst>
              </a:tr>
              <a:tr h="17428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Medical Eligibility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</a:rPr>
                        <a:t>DRSP is a spironolactone derivative – an aldosterone antagonist with additional mild anti-androgenic activity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</a:rPr>
                        <a:t>Recommendations for POP (UKMEC) apply to DRSP POP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</a:rPr>
                        <a:t>Hyperkalaemia has been observed. CI in renal insufficiency or acute renal failure. 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</a:rPr>
                        <a:t>Consider U&amp;E monitoring in mild/moderate renal impairment, Addison’s disease, individuals at risk of CKD (&gt;50y) and those taking potassium supplements/drugs causing high 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319065"/>
                  </a:ext>
                </a:extLst>
              </a:tr>
              <a:tr h="56605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Side effects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</a:rPr>
                        <a:t>Unpredictable bleeding – less unscheduled bleeding than traditional POP due to 4-day hormone free interval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486383"/>
                  </a:ext>
                </a:extLst>
              </a:tr>
              <a:tr h="992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Non-contraceptive benefits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</a:rPr>
                        <a:t>Beneficial effect on mildly elevated BP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</a:rPr>
                        <a:t>Theoretically DRSP anti-androgenic activity could be beneficial for acne, and management of PMS or PCOS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509288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CBE371-7676-F048-BB9C-F6B79D357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745E25-8E26-DCC0-C530-36F1199A38F6}"/>
              </a:ext>
            </a:extLst>
          </p:cNvPr>
          <p:cNvSpPr txBox="1"/>
          <p:nvPr/>
        </p:nvSpPr>
        <p:spPr>
          <a:xfrm>
            <a:off x="3879745" y="193962"/>
            <a:ext cx="8190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FSRH CEU Statement: Drosperinone 4 mg progesterone-only pill 10 Jan 2024</a:t>
            </a:r>
          </a:p>
        </p:txBody>
      </p:sp>
    </p:spTree>
    <p:extLst>
      <p:ext uri="{BB962C8B-B14F-4D97-AF65-F5344CB8AC3E}">
        <p14:creationId xmlns:p14="http://schemas.microsoft.com/office/powerpoint/2010/main" val="346820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745D3-4689-FD1B-5539-37A8C1AD1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59" y="295829"/>
            <a:ext cx="9950103" cy="602180"/>
          </a:xfrm>
        </p:spPr>
        <p:txBody>
          <a:bodyPr/>
          <a:lstStyle/>
          <a:p>
            <a:r>
              <a:rPr lang="en-US" dirty="0"/>
              <a:t>Pill Ladder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EF1283-2DAC-4500-9E40-74C22E82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26A1ACB2-6775-91B0-A117-F9CDAE66BD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871245"/>
              </p:ext>
            </p:extLst>
          </p:nvPr>
        </p:nvGraphicFramePr>
        <p:xfrm>
          <a:off x="462431" y="1257645"/>
          <a:ext cx="11607336" cy="5045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761">
                  <a:extLst>
                    <a:ext uri="{9D8B030D-6E8A-4147-A177-3AD203B41FA5}">
                      <a16:colId xmlns:a16="http://schemas.microsoft.com/office/drawing/2014/main" val="59054956"/>
                    </a:ext>
                  </a:extLst>
                </a:gridCol>
                <a:gridCol w="1905918">
                  <a:extLst>
                    <a:ext uri="{9D8B030D-6E8A-4147-A177-3AD203B41FA5}">
                      <a16:colId xmlns:a16="http://schemas.microsoft.com/office/drawing/2014/main" val="2235754678"/>
                    </a:ext>
                  </a:extLst>
                </a:gridCol>
                <a:gridCol w="1905918">
                  <a:extLst>
                    <a:ext uri="{9D8B030D-6E8A-4147-A177-3AD203B41FA5}">
                      <a16:colId xmlns:a16="http://schemas.microsoft.com/office/drawing/2014/main" val="2954317278"/>
                    </a:ext>
                  </a:extLst>
                </a:gridCol>
                <a:gridCol w="1709664">
                  <a:extLst>
                    <a:ext uri="{9D8B030D-6E8A-4147-A177-3AD203B41FA5}">
                      <a16:colId xmlns:a16="http://schemas.microsoft.com/office/drawing/2014/main" val="3082912334"/>
                    </a:ext>
                  </a:extLst>
                </a:gridCol>
                <a:gridCol w="1672515">
                  <a:extLst>
                    <a:ext uri="{9D8B030D-6E8A-4147-A177-3AD203B41FA5}">
                      <a16:colId xmlns:a16="http://schemas.microsoft.com/office/drawing/2014/main" val="664641680"/>
                    </a:ext>
                  </a:extLst>
                </a:gridCol>
                <a:gridCol w="1718632">
                  <a:extLst>
                    <a:ext uri="{9D8B030D-6E8A-4147-A177-3AD203B41FA5}">
                      <a16:colId xmlns:a16="http://schemas.microsoft.com/office/drawing/2014/main" val="2613481942"/>
                    </a:ext>
                  </a:extLst>
                </a:gridCol>
                <a:gridCol w="1724928">
                  <a:extLst>
                    <a:ext uri="{9D8B030D-6E8A-4147-A177-3AD203B41FA5}">
                      <a16:colId xmlns:a16="http://schemas.microsoft.com/office/drawing/2014/main" val="1583486121"/>
                    </a:ext>
                  </a:extLst>
                </a:gridCol>
              </a:tblGrid>
              <a:tr h="765481">
                <a:tc>
                  <a:txBody>
                    <a:bodyPr/>
                    <a:lstStyle/>
                    <a:p>
                      <a:endParaRPr lang="en-GB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Levonorgestrel (LNG)</a:t>
                      </a: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Norethisterone (NET)</a:t>
                      </a: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Norgestimate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(NGT)</a:t>
                      </a: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Gestodene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(GSD)</a:t>
                      </a: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Desogestrel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(DSG)</a:t>
                      </a: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Drosperinone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(DRSP)</a:t>
                      </a:r>
                    </a:p>
                  </a:txBody>
                  <a:tcPr marL="91443" marR="91443" marT="45718" marB="45718"/>
                </a:tc>
                <a:extLst>
                  <a:ext uri="{0D108BD9-81ED-4DB2-BD59-A6C34878D82A}">
                    <a16:rowId xmlns:a16="http://schemas.microsoft.com/office/drawing/2014/main" val="570177744"/>
                  </a:ext>
                </a:extLst>
              </a:tr>
              <a:tr h="1179171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+mj-lt"/>
                        </a:rPr>
                        <a:t>35 mcg </a:t>
                      </a:r>
                    </a:p>
                    <a:p>
                      <a:pPr algn="ctr"/>
                      <a:r>
                        <a:rPr lang="en-GB" sz="1600" b="1" dirty="0">
                          <a:latin typeface="+mj-lt"/>
                        </a:rPr>
                        <a:t>EE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+mj-lt"/>
                        </a:rPr>
                        <a:t>Brevinor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Norimin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+mj-lt"/>
                        </a:rPr>
                        <a:t>Cilique</a:t>
                      </a:r>
                      <a:endParaRPr lang="en-GB" sz="1600" b="1" dirty="0">
                        <a:latin typeface="+mj-lt"/>
                      </a:endParaRP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Lizinna</a:t>
                      </a:r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extLst>
                  <a:ext uri="{0D108BD9-81ED-4DB2-BD59-A6C34878D82A}">
                    <a16:rowId xmlns:a16="http://schemas.microsoft.com/office/drawing/2014/main" val="834425114"/>
                  </a:ext>
                </a:extLst>
              </a:tr>
              <a:tr h="166329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+mj-lt"/>
                        </a:rPr>
                        <a:t>30 mcg </a:t>
                      </a:r>
                    </a:p>
                    <a:p>
                      <a:pPr algn="ctr"/>
                      <a:r>
                        <a:rPr lang="en-GB" sz="1600" b="1" dirty="0">
                          <a:latin typeface="+mj-lt"/>
                        </a:rPr>
                        <a:t>EE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+mj-lt"/>
                        </a:rPr>
                        <a:t>Microgynon</a:t>
                      </a:r>
                      <a:r>
                        <a:rPr lang="en-GB" sz="1600" b="1" dirty="0">
                          <a:latin typeface="+mj-lt"/>
                        </a:rPr>
                        <a:t> 30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Rigevidon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  <a:r>
                        <a:rPr lang="en-GB" sz="1600" dirty="0" err="1">
                          <a:latin typeface="+mj-lt"/>
                        </a:rPr>
                        <a:t>Ovranette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Elevin</a:t>
                      </a:r>
                      <a:r>
                        <a:rPr lang="en-GB" sz="1600" dirty="0">
                          <a:latin typeface="+mj-lt"/>
                        </a:rPr>
                        <a:t>, </a:t>
                      </a:r>
                      <a:r>
                        <a:rPr lang="en-GB" sz="1600" dirty="0" err="1">
                          <a:latin typeface="+mj-lt"/>
                        </a:rPr>
                        <a:t>Ambelina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  <a:r>
                        <a:rPr lang="en-GB" sz="1600" dirty="0" err="1">
                          <a:latin typeface="+mj-lt"/>
                        </a:rPr>
                        <a:t>Levest</a:t>
                      </a:r>
                      <a:r>
                        <a:rPr lang="en-GB" sz="1600" dirty="0">
                          <a:latin typeface="+mj-lt"/>
                        </a:rPr>
                        <a:t>, </a:t>
                      </a:r>
                      <a:r>
                        <a:rPr lang="en-GB" sz="1600" dirty="0" err="1">
                          <a:latin typeface="+mj-lt"/>
                        </a:rPr>
                        <a:t>Maexeni</a:t>
                      </a:r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Akizza</a:t>
                      </a:r>
                      <a:r>
                        <a:rPr lang="en-GB" sz="1600" dirty="0">
                          <a:latin typeface="+mj-lt"/>
                        </a:rPr>
                        <a:t> 30/75 </a:t>
                      </a:r>
                      <a:r>
                        <a:rPr lang="en-GB" sz="1600" b="1" dirty="0" err="1">
                          <a:latin typeface="+mj-lt"/>
                        </a:rPr>
                        <a:t>Femodene</a:t>
                      </a:r>
                      <a:endParaRPr lang="en-GB" sz="1600" b="1" dirty="0">
                        <a:latin typeface="+mj-lt"/>
                      </a:endParaRPr>
                    </a:p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Katya 30/75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Millinette</a:t>
                      </a:r>
                      <a:r>
                        <a:rPr lang="en-GB" sz="1600" dirty="0">
                          <a:latin typeface="+mj-lt"/>
                        </a:rPr>
                        <a:t> 30/75 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Gedarel</a:t>
                      </a:r>
                      <a:r>
                        <a:rPr lang="en-GB" sz="1600" dirty="0">
                          <a:latin typeface="+mj-lt"/>
                        </a:rPr>
                        <a:t> 30/150 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Cimizt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  <a:r>
                        <a:rPr lang="en-GB" sz="1600" b="1" dirty="0">
                          <a:latin typeface="+mj-lt"/>
                        </a:rPr>
                        <a:t>Marvelon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+mj-lt"/>
                        </a:rPr>
                        <a:t>Yasmin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Dretine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Lucette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Yacella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Yiznell</a:t>
                      </a:r>
                      <a:r>
                        <a:rPr lang="en-GB" sz="1600" dirty="0">
                          <a:latin typeface="+mj-lt"/>
                        </a:rPr>
                        <a:t> </a:t>
                      </a:r>
                    </a:p>
                  </a:txBody>
                  <a:tcPr marL="91443" marR="91443" marT="45718" marB="45718" anchor="ctr"/>
                </a:tc>
                <a:extLst>
                  <a:ext uri="{0D108BD9-81ED-4DB2-BD59-A6C34878D82A}">
                    <a16:rowId xmlns:a16="http://schemas.microsoft.com/office/drawing/2014/main" val="1176100074"/>
                  </a:ext>
                </a:extLst>
              </a:tr>
              <a:tr h="1437759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+mj-lt"/>
                        </a:rPr>
                        <a:t>20 mcg </a:t>
                      </a:r>
                    </a:p>
                    <a:p>
                      <a:pPr algn="ctr"/>
                      <a:r>
                        <a:rPr lang="en-GB" sz="1600" b="1" dirty="0">
                          <a:latin typeface="+mj-lt"/>
                        </a:rPr>
                        <a:t>EE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+mj-lt"/>
                        </a:rPr>
                        <a:t>Femodette</a:t>
                      </a:r>
                      <a:endParaRPr lang="en-GB" sz="1600" b="1" dirty="0">
                        <a:latin typeface="+mj-lt"/>
                      </a:endParaRP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Millinette</a:t>
                      </a:r>
                      <a:r>
                        <a:rPr lang="en-GB" sz="1600" dirty="0">
                          <a:latin typeface="+mj-lt"/>
                        </a:rPr>
                        <a:t> 20/75 Sunya </a:t>
                      </a: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Akizza</a:t>
                      </a:r>
                      <a:r>
                        <a:rPr lang="en-GB" sz="1600" dirty="0">
                          <a:latin typeface="+mj-lt"/>
                        </a:rPr>
                        <a:t> 20/75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Bimizza</a:t>
                      </a:r>
                      <a:endParaRPr lang="en-GB" sz="1600" dirty="0">
                        <a:latin typeface="+mj-lt"/>
                      </a:endParaRPr>
                    </a:p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Gedarel</a:t>
                      </a:r>
                      <a:r>
                        <a:rPr lang="en-GB" sz="1600" dirty="0">
                          <a:latin typeface="+mj-lt"/>
                        </a:rPr>
                        <a:t> 20/150 </a:t>
                      </a:r>
                      <a:r>
                        <a:rPr lang="en-GB" sz="1600" b="1" dirty="0" err="1">
                          <a:latin typeface="+mj-lt"/>
                        </a:rPr>
                        <a:t>Mercilon</a:t>
                      </a:r>
                      <a:endParaRPr lang="en-GB" sz="1600" b="1" dirty="0">
                        <a:latin typeface="+mj-lt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+mj-lt"/>
                        </a:rPr>
                        <a:t>Eloine</a:t>
                      </a:r>
                      <a:r>
                        <a:rPr lang="en-GB" sz="1600" dirty="0">
                          <a:latin typeface="+mj-lt"/>
                        </a:rPr>
                        <a:t> (Yaz)</a:t>
                      </a:r>
                    </a:p>
                  </a:txBody>
                  <a:tcPr marL="91443" marR="91443" marT="45718" marB="45718" anchor="ctr"/>
                </a:tc>
                <a:extLst>
                  <a:ext uri="{0D108BD9-81ED-4DB2-BD59-A6C34878D82A}">
                    <a16:rowId xmlns:a16="http://schemas.microsoft.com/office/drawing/2014/main" val="2226813367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3AB55A4-7B8A-FD53-87FE-0D265BE56872}"/>
              </a:ext>
            </a:extLst>
          </p:cNvPr>
          <p:cNvCxnSpPr/>
          <p:nvPr/>
        </p:nvCxnSpPr>
        <p:spPr>
          <a:xfrm>
            <a:off x="1045368" y="1072970"/>
            <a:ext cx="10101263" cy="0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4386509-E032-4297-4204-DE077317B1C8}"/>
              </a:ext>
            </a:extLst>
          </p:cNvPr>
          <p:cNvSpPr txBox="1"/>
          <p:nvPr/>
        </p:nvSpPr>
        <p:spPr>
          <a:xfrm>
            <a:off x="7262037" y="684211"/>
            <a:ext cx="371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+mj-lt"/>
              </a:rPr>
              <a:t>Less progestogenic activity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83D285-DE35-1468-DDDB-E4545692E532}"/>
              </a:ext>
            </a:extLst>
          </p:cNvPr>
          <p:cNvSpPr txBox="1"/>
          <p:nvPr/>
        </p:nvSpPr>
        <p:spPr>
          <a:xfrm>
            <a:off x="716761" y="127820"/>
            <a:ext cx="1135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/>
              <a:t>Adapted From https://</a:t>
            </a:r>
            <a:r>
              <a:rPr lang="en-US" sz="1200" i="1" dirty="0" err="1"/>
              <a:t>gpnotebook.com</a:t>
            </a:r>
            <a:r>
              <a:rPr lang="en-US" sz="1200" i="1" dirty="0"/>
              <a:t>/</a:t>
            </a:r>
            <a:r>
              <a:rPr lang="en-US" sz="1400" i="1" dirty="0" err="1"/>
              <a:t>en</a:t>
            </a:r>
            <a:r>
              <a:rPr lang="en-US" sz="1400" i="1" dirty="0"/>
              <a:t>-GB</a:t>
            </a:r>
            <a:r>
              <a:rPr lang="en-US" sz="1200" i="1" dirty="0"/>
              <a:t>/pages/</a:t>
            </a:r>
            <a:r>
              <a:rPr lang="en-US" sz="1200" i="1" dirty="0" err="1"/>
              <a:t>gynaecology</a:t>
            </a:r>
            <a:r>
              <a:rPr lang="en-US" sz="1200" i="1" dirty="0"/>
              <a:t>/</a:t>
            </a:r>
            <a:r>
              <a:rPr lang="en-US" sz="1200" i="1" dirty="0" err="1"/>
              <a:t>oestrogen</a:t>
            </a:r>
            <a:r>
              <a:rPr lang="en-US" sz="1200" i="1" dirty="0"/>
              <a:t>-and-progestogen-effects-of-</a:t>
            </a:r>
            <a:r>
              <a:rPr lang="en-US" sz="1200" i="1" dirty="0" err="1"/>
              <a:t>coc</a:t>
            </a:r>
            <a:r>
              <a:rPr lang="en-US" sz="1200" i="1" dirty="0"/>
              <a:t>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09FC2B2-E486-2D1D-FC93-443AC0335E9E}"/>
              </a:ext>
            </a:extLst>
          </p:cNvPr>
          <p:cNvCxnSpPr>
            <a:cxnSpLocks/>
          </p:cNvCxnSpPr>
          <p:nvPr/>
        </p:nvCxnSpPr>
        <p:spPr>
          <a:xfrm flipH="1">
            <a:off x="716761" y="6488020"/>
            <a:ext cx="1009411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28C3365-C7DE-1629-9B43-39D5CCF14ACE}"/>
              </a:ext>
            </a:extLst>
          </p:cNvPr>
          <p:cNvSpPr txBox="1"/>
          <p:nvPr/>
        </p:nvSpPr>
        <p:spPr>
          <a:xfrm>
            <a:off x="1045368" y="6490180"/>
            <a:ext cx="360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+mj-lt"/>
              </a:rPr>
              <a:t>Less </a:t>
            </a:r>
            <a:r>
              <a:rPr lang="en-US" sz="2000" b="1" i="1" dirty="0" err="1">
                <a:latin typeface="+mj-lt"/>
              </a:rPr>
              <a:t>oestrogenic</a:t>
            </a:r>
            <a:r>
              <a:rPr lang="en-US" sz="2000" b="1" i="1" dirty="0">
                <a:latin typeface="+mj-lt"/>
              </a:rPr>
              <a:t> activity </a:t>
            </a:r>
          </a:p>
        </p:txBody>
      </p:sp>
    </p:spTree>
    <p:extLst>
      <p:ext uri="{BB962C8B-B14F-4D97-AF65-F5344CB8AC3E}">
        <p14:creationId xmlns:p14="http://schemas.microsoft.com/office/powerpoint/2010/main" val="153400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>
            <a:extLst>
              <a:ext uri="{FF2B5EF4-FFF2-40B4-BE49-F238E27FC236}">
                <a16:creationId xmlns:a16="http://schemas.microsoft.com/office/drawing/2014/main" id="{5A89E1BF-DAFF-6697-B20D-E4EF35847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742" y="339326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E74A4EF-4E55-E265-4FE3-6ECC2FC6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510C69-30FB-ADBA-0E83-F1BDEF3F2083}"/>
              </a:ext>
            </a:extLst>
          </p:cNvPr>
          <p:cNvSpPr txBox="1">
            <a:spLocks/>
          </p:cNvSpPr>
          <p:nvPr/>
        </p:nvSpPr>
        <p:spPr>
          <a:xfrm>
            <a:off x="487359" y="339326"/>
            <a:ext cx="10333142" cy="3189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Side Effects: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1300F61-F892-5227-683F-F76CACF6E5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424332"/>
              </p:ext>
            </p:extLst>
          </p:nvPr>
        </p:nvGraphicFramePr>
        <p:xfrm>
          <a:off x="487358" y="914401"/>
          <a:ext cx="9381384" cy="5749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692">
                  <a:extLst>
                    <a:ext uri="{9D8B030D-6E8A-4147-A177-3AD203B41FA5}">
                      <a16:colId xmlns:a16="http://schemas.microsoft.com/office/drawing/2014/main" val="558193175"/>
                    </a:ext>
                  </a:extLst>
                </a:gridCol>
                <a:gridCol w="4690692">
                  <a:extLst>
                    <a:ext uri="{9D8B030D-6E8A-4147-A177-3AD203B41FA5}">
                      <a16:colId xmlns:a16="http://schemas.microsoft.com/office/drawing/2014/main" val="1577285692"/>
                    </a:ext>
                  </a:extLst>
                </a:gridCol>
              </a:tblGrid>
              <a:tr h="582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Oestrogenic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Progestogenic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830889210"/>
                  </a:ext>
                </a:extLst>
              </a:tr>
              <a:tr h="582551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j-lt"/>
                        </a:rPr>
                        <a:t>Nausea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indent="0" eaLnBrk="1" hangingPunct="1">
                        <a:buNone/>
                      </a:pPr>
                      <a:r>
                        <a:rPr lang="en-GB" altLang="en-US" sz="2400" dirty="0">
                          <a:latin typeface="+mj-lt"/>
                        </a:rPr>
                        <a:t>Acne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308050103"/>
                  </a:ext>
                </a:extLst>
              </a:tr>
              <a:tr h="582551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j-lt"/>
                        </a:rPr>
                        <a:t>Bloating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Greasy hair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502221332"/>
                  </a:ext>
                </a:extLst>
              </a:tr>
              <a:tr h="582551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j-lt"/>
                        </a:rPr>
                        <a:t>Weight gain (water retention)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Hirsutism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190765961"/>
                  </a:ext>
                </a:extLst>
              </a:tr>
              <a:tr h="824528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j-lt"/>
                        </a:rPr>
                        <a:t>Vaginal discharge (+/- infection)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Weight gain (</a:t>
                      </a:r>
                      <a:r>
                        <a:rPr lang="en-GB" altLang="en-US" sz="2400" dirty="0">
                          <a:latin typeface="+mj-lt"/>
                          <a:sym typeface="Wingdings" panose="05000000000000000000" pitchFamily="2" charset="2"/>
                        </a:rPr>
                        <a:t></a:t>
                      </a:r>
                      <a:r>
                        <a:rPr lang="en-GB" altLang="en-US" sz="2400" dirty="0">
                          <a:latin typeface="+mj-lt"/>
                        </a:rPr>
                        <a:t> appetite)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6380635"/>
                  </a:ext>
                </a:extLst>
              </a:tr>
              <a:tr h="8060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Breast enlargement/tenderness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Depression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156861660"/>
                  </a:ext>
                </a:extLst>
              </a:tr>
              <a:tr h="582551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j-lt"/>
                        </a:rPr>
                        <a:t>Severe headaches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Loss of libido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91396196"/>
                  </a:ext>
                </a:extLst>
              </a:tr>
              <a:tr h="582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Chloasma (melasma)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Vaginal dryness</a:t>
                      </a:r>
                      <a:endParaRPr lang="en-US" sz="2400" dirty="0">
                        <a:latin typeface="+mj-lt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74063997"/>
                  </a:ext>
                </a:extLst>
              </a:tr>
              <a:tr h="623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dirty="0">
                          <a:latin typeface="+mj-lt"/>
                        </a:rPr>
                        <a:t>Photosensitivity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509861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9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F30CFE-E4FF-43C7-90BF-54AABC3A3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FC137C-7F97-41FA-86A1-2E01C3837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8447" y="0"/>
            <a:ext cx="526608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918EA08-F7D2-4D19-9224-994CE251A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9221" y="-1"/>
            <a:ext cx="8755258" cy="6858000"/>
          </a:xfrm>
          <a:custGeom>
            <a:avLst/>
            <a:gdLst>
              <a:gd name="connsiteX0" fmla="*/ 0 w 8755258"/>
              <a:gd name="connsiteY0" fmla="*/ 0 h 6858000"/>
              <a:gd name="connsiteX1" fmla="*/ 5326258 w 8755258"/>
              <a:gd name="connsiteY1" fmla="*/ 0 h 6858000"/>
              <a:gd name="connsiteX2" fmla="*/ 5411299 w 8755258"/>
              <a:gd name="connsiteY2" fmla="*/ 0 h 6858000"/>
              <a:gd name="connsiteX3" fmla="*/ 5411299 w 8755258"/>
              <a:gd name="connsiteY3" fmla="*/ 2150 h 6858000"/>
              <a:gd name="connsiteX4" fmla="*/ 5502714 w 8755258"/>
              <a:gd name="connsiteY4" fmla="*/ 4462 h 6858000"/>
              <a:gd name="connsiteX5" fmla="*/ 8755258 w 8755258"/>
              <a:gd name="connsiteY5" fmla="*/ 3429000 h 6858000"/>
              <a:gd name="connsiteX6" fmla="*/ 5502714 w 8755258"/>
              <a:gd name="connsiteY6" fmla="*/ 6853538 h 6858000"/>
              <a:gd name="connsiteX7" fmla="*/ 5411299 w 8755258"/>
              <a:gd name="connsiteY7" fmla="*/ 6855850 h 6858000"/>
              <a:gd name="connsiteX8" fmla="*/ 5411299 w 8755258"/>
              <a:gd name="connsiteY8" fmla="*/ 6857987 h 6858000"/>
              <a:gd name="connsiteX9" fmla="*/ 5326772 w 8755258"/>
              <a:gd name="connsiteY9" fmla="*/ 6857987 h 6858000"/>
              <a:gd name="connsiteX10" fmla="*/ 5326258 w 8755258"/>
              <a:gd name="connsiteY10" fmla="*/ 6858000 h 6858000"/>
              <a:gd name="connsiteX11" fmla="*/ 5325745 w 8755258"/>
              <a:gd name="connsiteY11" fmla="*/ 6857987 h 6858000"/>
              <a:gd name="connsiteX12" fmla="*/ 0 w 8755258"/>
              <a:gd name="connsiteY12" fmla="*/ 685798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55258" h="6858000">
                <a:moveTo>
                  <a:pt x="0" y="0"/>
                </a:moveTo>
                <a:lnTo>
                  <a:pt x="5326258" y="0"/>
                </a:lnTo>
                <a:lnTo>
                  <a:pt x="5411299" y="0"/>
                </a:lnTo>
                <a:lnTo>
                  <a:pt x="5411299" y="2150"/>
                </a:lnTo>
                <a:lnTo>
                  <a:pt x="5502714" y="4462"/>
                </a:lnTo>
                <a:cubicBezTo>
                  <a:pt x="7314494" y="96301"/>
                  <a:pt x="8755258" y="1594397"/>
                  <a:pt x="8755258" y="3429000"/>
                </a:cubicBezTo>
                <a:cubicBezTo>
                  <a:pt x="8755258" y="5263603"/>
                  <a:pt x="7314494" y="6761699"/>
                  <a:pt x="5502714" y="6853538"/>
                </a:cubicBezTo>
                <a:lnTo>
                  <a:pt x="5411299" y="6855850"/>
                </a:lnTo>
                <a:lnTo>
                  <a:pt x="5411299" y="6857987"/>
                </a:lnTo>
                <a:lnTo>
                  <a:pt x="5326772" y="6857987"/>
                </a:lnTo>
                <a:lnTo>
                  <a:pt x="5326258" y="6858000"/>
                </a:lnTo>
                <a:lnTo>
                  <a:pt x="5325745" y="6857987"/>
                </a:lnTo>
                <a:lnTo>
                  <a:pt x="0" y="685798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7B0098-64CB-4CA2-913F-B6361A640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5493" y="-1"/>
            <a:ext cx="3458738" cy="34289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F058BB3D-7B21-46A3-B0D6-AB9D1578D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58139" y="-22647"/>
            <a:ext cx="3428989" cy="3474281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1D6B41-589D-4DD8-9A1B-34C4CF07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5493" y="3434976"/>
            <a:ext cx="3456507" cy="342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E55F008-418D-4A3D-9F43-E50DF4BA7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35493" y="3429002"/>
            <a:ext cx="3456020" cy="1718477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3A964CF-9B08-4310-A326-19181F907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35493" y="5139536"/>
            <a:ext cx="3456020" cy="1718477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DA83A29-5ADA-C69D-1684-61BECD93B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46" y="729142"/>
            <a:ext cx="1835899" cy="19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B0CFA62-F32A-6509-6757-6B5A0868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NAPS Study Day Feb 2025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A324CA-B5FF-BBF9-BAEF-E58AE1460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785" y="604157"/>
            <a:ext cx="8068072" cy="6059881"/>
          </a:xfr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z="2800" dirty="0">
                <a:latin typeface="Avenir Next LT Pro (Headings)"/>
                <a:ea typeface="Times New Roman" panose="02020603050405020304" pitchFamily="18" charset="0"/>
              </a:rPr>
              <a:t>Case 2:</a:t>
            </a:r>
            <a:br>
              <a:rPr lang="en-GB" sz="280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1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- 36y female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Requesting contraception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Keen to lose weight for summer wedding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1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PGH: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Nil of note. G0P0. UTD smears – normal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PMH: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Appendicectomy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DH: </a:t>
            </a:r>
            <a:r>
              <a:rPr lang="en-GB" sz="2400" b="0" dirty="0" err="1">
                <a:latin typeface="Avenir Next LT Pro (Headings)"/>
                <a:ea typeface="Times New Roman" panose="02020603050405020304" pitchFamily="18" charset="0"/>
              </a:rPr>
              <a:t>Mounjaro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injections (</a:t>
            </a:r>
            <a:r>
              <a:rPr lang="en-GB" sz="2400" b="0" dirty="0" err="1">
                <a:latin typeface="Avenir Next LT Pro (Headings)"/>
                <a:ea typeface="Times New Roman" panose="02020603050405020304" pitchFamily="18" charset="0"/>
              </a:rPr>
              <a:t>Tirzepatide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) for 1/12 and has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          lost 3kg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SH: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Male partner for 8 years. Non-smoker, 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         EtOH 4units/</a:t>
            </a:r>
            <a:r>
              <a:rPr lang="en-GB" sz="2400" b="0" dirty="0" err="1">
                <a:latin typeface="Avenir Next LT Pro (Headings)"/>
                <a:ea typeface="Times New Roman" panose="02020603050405020304" pitchFamily="18" charset="0"/>
              </a:rPr>
              <a:t>wk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, no recreational drugs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- </a:t>
            </a:r>
            <a:r>
              <a:rPr lang="en-GB" sz="2400" dirty="0">
                <a:latin typeface="Avenir Next LT Pro (Headings)"/>
                <a:ea typeface="Times New Roman" panose="02020603050405020304" pitchFamily="18" charset="0"/>
              </a:rPr>
              <a:t>O/E: </a:t>
            </a: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BP 134/82, BMI 37</a:t>
            </a: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br>
              <a:rPr lang="en-GB" sz="2400" b="0" dirty="0">
                <a:latin typeface="Avenir Next LT Pro (Headings)"/>
                <a:ea typeface="Times New Roman" panose="02020603050405020304" pitchFamily="18" charset="0"/>
              </a:rPr>
            </a:br>
            <a:r>
              <a:rPr lang="en-GB" sz="2400" b="0" dirty="0">
                <a:latin typeface="Avenir Next LT Pro (Headings)"/>
                <a:ea typeface="Times New Roman" panose="02020603050405020304" pitchFamily="18" charset="0"/>
              </a:rPr>
              <a:t> 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931406069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LightSeedLeftStep">
      <a:dk1>
        <a:srgbClr val="000000"/>
      </a:dk1>
      <a:lt1>
        <a:srgbClr val="FFFFFF"/>
      </a:lt1>
      <a:dk2>
        <a:srgbClr val="41242B"/>
      </a:dk2>
      <a:lt2>
        <a:srgbClr val="E2E7E8"/>
      </a:lt2>
      <a:accent1>
        <a:srgbClr val="DF8E7E"/>
      </a:accent1>
      <a:accent2>
        <a:srgbClr val="D8617E"/>
      </a:accent2>
      <a:accent3>
        <a:srgbClr val="DF7EBE"/>
      </a:accent3>
      <a:accent4>
        <a:srgbClr val="CE61D8"/>
      </a:accent4>
      <a:accent5>
        <a:srgbClr val="AF7EDF"/>
      </a:accent5>
      <a:accent6>
        <a:srgbClr val="6B61D8"/>
      </a:accent6>
      <a:hlink>
        <a:srgbClr val="5A8B95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</TotalTime>
  <Words>1815</Words>
  <Application>Microsoft Office PowerPoint</Application>
  <PresentationFormat>Widescreen</PresentationFormat>
  <Paragraphs>208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Aptos</vt:lpstr>
      <vt:lpstr>Arial</vt:lpstr>
      <vt:lpstr>Avenir Next LT Pro</vt:lpstr>
      <vt:lpstr>Avenir Next LT Pro (Headings)</vt:lpstr>
      <vt:lpstr>Avenir Next LT Pro Light</vt:lpstr>
      <vt:lpstr>Calibri</vt:lpstr>
      <vt:lpstr>Wingdings</vt:lpstr>
      <vt:lpstr>BlocksVTI</vt:lpstr>
      <vt:lpstr>Modern Contraceptive Care:  Key Insights for Women’s Health Care Professionals</vt:lpstr>
      <vt:lpstr>PowerPoint Presentation</vt:lpstr>
      <vt:lpstr>Case 1:  - 26y female - Microgynon30 for 18 months - 21/28 regimen regularly with monthly bleed - Irritability, mastalgia, bloating before period - POP previously caused low mood/acne - Not keen on LARC/intrauterine methods  - PMH: Nil of note - PGH: Nil of note. G0P0. UTD smears – normal  - DH: Nil  - SH: Non-smoker, EtOH 2units/wk, no drugs.            In same sex relationship for 15 months.  - O/E: BP 112/78, BMI 24   </vt:lpstr>
      <vt:lpstr>PowerPoint Presentation</vt:lpstr>
      <vt:lpstr>  </vt:lpstr>
      <vt:lpstr>PowerPoint Presentation</vt:lpstr>
      <vt:lpstr>Pill Ladder</vt:lpstr>
      <vt:lpstr>PowerPoint Presentation</vt:lpstr>
      <vt:lpstr>Case 2:  - 36y female - Requesting contraception - Keen to lose weight for summer wedding  - PGH: Nil of note. G0P0. UTD smears – normal - PMH: Appendicectomy - DH: Mounjaro injections (Tirzepatide) for 1/12 and has             lost 3kg - SH: Male partner for 8 years. Non-smoker,            EtOH 4units/wk, no recreational drugs - O/E: BP 134/82, BMI 37   </vt:lpstr>
      <vt:lpstr>PowerPoint Presentation</vt:lpstr>
      <vt:lpstr>PowerPoint Presentation</vt:lpstr>
      <vt:lpstr>PowerPoint Presentation</vt:lpstr>
      <vt:lpstr>Case 3:  - 29y female - UPSI 48 hours ago with male partner of 6 months    (condom split) - Would like EC asap - Normal regular cycle (29-30 day cycle)  - PGH: Nil of note. G0P0. UTD smears – normal  - PMH: Nil of note - DH: Nil  - SH: Social smoker (2/wk), EtOH 8-10 units/wk, no             recreational drugs - O/E: BP 128/81, BMI 32   </vt:lpstr>
      <vt:lpstr>PowerPoint Presentation</vt:lpstr>
      <vt:lpstr>PowerPoint Presentation</vt:lpstr>
      <vt:lpstr>Case 4:  - 51y female on HRT for 3 years:  - Estradot 50mcg patch twice weekly  - Mirena IUS inserted age 46 (traumatic) - Menopausal symptoms well controlled - No bleeding    - PGH: G2P2. UTD smears/mammogram – NAD - PMH: Hypercholesterolaemia, hormonal                 migraines (without aura) - DH: As above - SH: Ex-smoker (occ vapes), EtOH 4 units/wk,            no recreational drugs - O/E: BP 124/72, BMI 25   </vt:lpstr>
      <vt:lpstr>PowerPoint Presentation</vt:lpstr>
      <vt:lpstr>PowerPoint Presentation</vt:lpstr>
      <vt:lpstr>PowerPoint Presentation</vt:lpstr>
      <vt:lpstr>Thank you for listening!</vt:lpstr>
      <vt:lpstr>References/Resources:  - NAPS Guidelines 2025 - FSRH CEU Statement: Drosperinone 4 mg progesterone-only pill 10 Jan 2024  - GP notebook https://gpnotebook.com/en-GB/pages/gynaecology/oestrogen-and-progestogen-effects-of-coc  - FSRH Guideline Overweight, Obesity &amp; Contraception April 2019 - FSRH Guideline Contraception for Women Aged 40 years - https://thelowdown.com/</vt:lpstr>
    </vt:vector>
  </TitlesOfParts>
  <Company>Imperial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Contraceptive Care:  Key Insights for Women’s Health Care Professionals</dc:title>
  <dc:creator>Thacker, Neepa H</dc:creator>
  <cp:lastModifiedBy>Thacker, Neepa H</cp:lastModifiedBy>
  <cp:revision>6</cp:revision>
  <cp:lastPrinted>2025-02-05T17:58:33Z</cp:lastPrinted>
  <dcterms:created xsi:type="dcterms:W3CDTF">2025-01-19T19:34:45Z</dcterms:created>
  <dcterms:modified xsi:type="dcterms:W3CDTF">2025-02-06T20:01:44Z</dcterms:modified>
</cp:coreProperties>
</file>